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theme/themeOverride4.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66" r:id="rId2"/>
    <p:sldId id="269" r:id="rId3"/>
    <p:sldId id="259" r:id="rId4"/>
    <p:sldId id="268" r:id="rId5"/>
    <p:sldId id="270" r:id="rId6"/>
    <p:sldId id="271" r:id="rId7"/>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0FF"/>
    <a:srgbClr val="00FFEC"/>
    <a:srgbClr val="FF0073"/>
    <a:srgbClr val="AB4B68"/>
    <a:srgbClr val="FFD500"/>
    <a:srgbClr val="983EB5"/>
    <a:srgbClr val="402664"/>
    <a:srgbClr val="006AFF"/>
    <a:srgbClr val="71FF00"/>
    <a:srgbClr val="1AB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1"/>
    <p:restoredTop sz="67491"/>
  </p:normalViewPr>
  <p:slideViewPr>
    <p:cSldViewPr snapToGrid="0">
      <p:cViewPr>
        <p:scale>
          <a:sx n="93" d="100"/>
          <a:sy n="93" d="100"/>
        </p:scale>
        <p:origin x="1160" y="256"/>
      </p:cViewPr>
      <p:guideLst>
        <p:guide orient="horz" pos="2160"/>
        <p:guide pos="3840"/>
      </p:guideLst>
    </p:cSldViewPr>
  </p:slideViewPr>
  <p:notesTextViewPr>
    <p:cViewPr>
      <p:scale>
        <a:sx n="1" d="1"/>
        <a:sy n="1" d="1"/>
      </p:scale>
      <p:origin x="0" y="0"/>
    </p:cViewPr>
  </p:notesTextViewPr>
  <p:notesViewPr>
    <p:cSldViewPr snapToGrid="0">
      <p:cViewPr varScale="1">
        <p:scale>
          <a:sx n="110" d="100"/>
          <a:sy n="110" d="100"/>
        </p:scale>
        <p:origin x="3336"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62794A-EA69-4E07-9496-D2883FFF9D3D}" type="datetimeFigureOut">
              <a:rPr lang="en-GB" smtClean="0"/>
              <a:t>16/03/2023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70AF1-99F8-4C1A-A993-4EEC4498D058}" type="slidenum">
              <a:rPr lang="en-GB" smtClean="0"/>
              <a:t>‹#›</a:t>
            </a:fld>
            <a:endParaRPr lang="en-GB"/>
          </a:p>
        </p:txBody>
      </p:sp>
    </p:spTree>
    <p:extLst>
      <p:ext uri="{BB962C8B-B14F-4D97-AF65-F5344CB8AC3E}">
        <p14:creationId xmlns:p14="http://schemas.microsoft.com/office/powerpoint/2010/main" val="1211624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youtu.be/fT-5RHTtFN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linkedin.com/pulse/micro-frontends-from-begining-expert-rany-elhousieny-phd%E1%B4%AC%E1%B4%AE%E1%B4%B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370AF1-99F8-4C1A-A993-4EEC4498D058}" type="slidenum">
              <a:rPr lang="en-GB" smtClean="0"/>
              <a:t>3</a:t>
            </a:fld>
            <a:endParaRPr lang="en-GB"/>
          </a:p>
        </p:txBody>
      </p:sp>
    </p:spTree>
    <p:extLst>
      <p:ext uri="{BB962C8B-B14F-4D97-AF65-F5344CB8AC3E}">
        <p14:creationId xmlns:p14="http://schemas.microsoft.com/office/powerpoint/2010/main" val="188963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93836"/>
                </a:solidFill>
                <a:effectLst/>
                <a:latin typeface="Inter"/>
              </a:rPr>
              <a:t>https://</a:t>
            </a:r>
            <a:r>
              <a:rPr lang="en-GB" b="0" i="0" dirty="0" err="1">
                <a:solidFill>
                  <a:srgbClr val="393836"/>
                </a:solidFill>
                <a:effectLst/>
                <a:latin typeface="Inter"/>
              </a:rPr>
              <a:t>www.mindbowser.com</a:t>
            </a:r>
            <a:r>
              <a:rPr lang="en-GB" b="0" i="0" dirty="0">
                <a:solidFill>
                  <a:srgbClr val="393836"/>
                </a:solidFill>
                <a:effectLst/>
                <a:latin typeface="Inter"/>
              </a:rPr>
              <a:t>/micro-frontends-and-steps-to-implement-micro-frontends/</a:t>
            </a:r>
          </a:p>
          <a:p>
            <a:pPr algn="l"/>
            <a:endParaRPr lang="en-GB" b="0" i="0" dirty="0">
              <a:solidFill>
                <a:srgbClr val="393836"/>
              </a:solidFill>
              <a:effectLst/>
              <a:latin typeface="Inter"/>
            </a:endParaRPr>
          </a:p>
          <a:p>
            <a:pPr algn="l"/>
            <a:r>
              <a:rPr lang="en-GB" b="0" i="0" dirty="0">
                <a:solidFill>
                  <a:srgbClr val="393836"/>
                </a:solidFill>
                <a:effectLst/>
                <a:latin typeface="Inter"/>
              </a:rPr>
              <a:t>Scalability</a:t>
            </a:r>
            <a:endParaRPr lang="en-GB" b="0" i="0" dirty="0">
              <a:solidFill>
                <a:srgbClr val="393836"/>
              </a:solidFill>
              <a:effectLst/>
              <a:latin typeface="Inter_Light"/>
            </a:endParaRPr>
          </a:p>
          <a:p>
            <a:pPr algn="l"/>
            <a:r>
              <a:rPr lang="en-GB" b="0" i="0" dirty="0">
                <a:solidFill>
                  <a:srgbClr val="393836"/>
                </a:solidFill>
                <a:effectLst/>
                <a:latin typeface="Inter_Light"/>
              </a:rPr>
              <a:t>Micro-frontend development teams have an advantage because they can quickly start spinning up new teams when they need to deliver additional front end functionality. This allows you to scale your development process without disrupting other teams that are working on other parts of the application. </a:t>
            </a:r>
          </a:p>
          <a:p>
            <a:pPr algn="l"/>
            <a:endParaRPr lang="en-GB" b="0" i="0" dirty="0">
              <a:solidFill>
                <a:srgbClr val="393836"/>
              </a:solidFill>
              <a:effectLst/>
              <a:latin typeface="Inter_Light"/>
            </a:endParaRPr>
          </a:p>
          <a:p>
            <a:pPr algn="l"/>
            <a:r>
              <a:rPr lang="en-GB" b="0" i="0" dirty="0">
                <a:solidFill>
                  <a:srgbClr val="393836"/>
                </a:solidFill>
                <a:effectLst/>
                <a:latin typeface="Inter"/>
              </a:rPr>
              <a:t>Maintainability</a:t>
            </a:r>
            <a:endParaRPr lang="en-GB" b="0" i="0" dirty="0">
              <a:solidFill>
                <a:srgbClr val="393836"/>
              </a:solidFill>
              <a:effectLst/>
              <a:latin typeface="Inter_Light"/>
            </a:endParaRPr>
          </a:p>
          <a:p>
            <a:pPr algn="l"/>
            <a:r>
              <a:rPr lang="en-GB" b="0" i="0" dirty="0">
                <a:solidFill>
                  <a:srgbClr val="393836"/>
                </a:solidFill>
                <a:effectLst/>
                <a:latin typeface="Inter_Light"/>
              </a:rPr>
              <a:t>When front end repositories are kept small and specialized, it’s easier to understand them, and this makes it simpler to do long-term maintenance and testing. This ensures that features can be easily tested in isolation and that the overall testing time is reduced. </a:t>
            </a:r>
          </a:p>
          <a:p>
            <a:pPr algn="l"/>
            <a:endParaRPr lang="en-GB" b="0" i="0" dirty="0">
              <a:solidFill>
                <a:srgbClr val="393836"/>
              </a:solidFill>
              <a:effectLst/>
              <a:latin typeface="Inter_Light"/>
            </a:endParaRPr>
          </a:p>
          <a:p>
            <a:pPr algn="l"/>
            <a:r>
              <a:rPr lang="en-GB" b="0" i="0" dirty="0">
                <a:solidFill>
                  <a:srgbClr val="393836"/>
                </a:solidFill>
                <a:effectLst/>
                <a:latin typeface="Inter"/>
              </a:rPr>
              <a:t>Faster deployment and troubleshooting</a:t>
            </a:r>
            <a:endParaRPr lang="en-GB" b="0" i="0" dirty="0">
              <a:solidFill>
                <a:srgbClr val="393836"/>
              </a:solidFill>
              <a:effectLst/>
              <a:latin typeface="Inter_Light"/>
            </a:endParaRPr>
          </a:p>
          <a:p>
            <a:pPr algn="l"/>
            <a:r>
              <a:rPr lang="en-GB" b="0" i="0" dirty="0">
                <a:solidFill>
                  <a:srgbClr val="393836"/>
                </a:solidFill>
                <a:effectLst/>
                <a:latin typeface="Inter_Light"/>
              </a:rPr>
              <a:t>Embracing the micro-frontends architecture improves the development process. With this architecture, we can have smaller independent teams work on different features, and the deployment process becomes faster and with fewer errors. </a:t>
            </a:r>
          </a:p>
          <a:p>
            <a:pPr algn="l"/>
            <a:endParaRPr lang="en-GB" b="0" i="0" dirty="0">
              <a:solidFill>
                <a:srgbClr val="393836"/>
              </a:solidFill>
              <a:effectLst/>
              <a:latin typeface="Inter_Light"/>
            </a:endParaRPr>
          </a:p>
          <a:p>
            <a:pPr algn="l"/>
            <a:r>
              <a:rPr lang="en-GB" b="0" i="0" dirty="0">
                <a:solidFill>
                  <a:srgbClr val="393836"/>
                </a:solidFill>
                <a:effectLst/>
                <a:latin typeface="Inter"/>
              </a:rPr>
              <a:t>Independent stack and versions</a:t>
            </a:r>
            <a:endParaRPr lang="en-GB" b="0" i="0" dirty="0">
              <a:solidFill>
                <a:srgbClr val="393836"/>
              </a:solidFill>
              <a:effectLst/>
              <a:latin typeface="Inter_Light"/>
            </a:endParaRPr>
          </a:p>
          <a:p>
            <a:pPr algn="l"/>
            <a:r>
              <a:rPr lang="en-GB" b="0" i="0" dirty="0">
                <a:solidFill>
                  <a:srgbClr val="393836"/>
                </a:solidFill>
                <a:effectLst/>
                <a:latin typeface="Inter_Light"/>
              </a:rPr>
              <a:t>Autonomy allows each team to make choices about the technologies they use. For instance, a team could develop their micro-frontend using </a:t>
            </a:r>
            <a:r>
              <a:rPr lang="en-GB" b="0" i="0" dirty="0" err="1">
                <a:solidFill>
                  <a:srgbClr val="393836"/>
                </a:solidFill>
                <a:effectLst/>
                <a:latin typeface="Inter_Light"/>
              </a:rPr>
              <a:t>Vue.js</a:t>
            </a:r>
            <a:r>
              <a:rPr lang="en-GB" b="0" i="0" dirty="0">
                <a:solidFill>
                  <a:srgbClr val="393836"/>
                </a:solidFill>
                <a:effectLst/>
                <a:latin typeface="Inter_Light"/>
              </a:rPr>
              <a:t>, and the other team could develop their frontend using React.</a:t>
            </a:r>
          </a:p>
          <a:p>
            <a:pPr algn="l"/>
            <a:r>
              <a:rPr lang="en-GB" b="0" i="0" dirty="0">
                <a:solidFill>
                  <a:srgbClr val="393836"/>
                </a:solidFill>
                <a:effectLst/>
                <a:latin typeface="Inter_Light"/>
              </a:rPr>
              <a:t>This way, each team can concentrate on what works best for them without coordinating with or relying on other teams.</a:t>
            </a:r>
          </a:p>
          <a:p>
            <a:pPr algn="l"/>
            <a:endParaRPr lang="en-GB" b="0" i="0" dirty="0">
              <a:solidFill>
                <a:srgbClr val="393836"/>
              </a:solidFill>
              <a:effectLst/>
              <a:latin typeface="Inter_Light"/>
            </a:endParaRPr>
          </a:p>
          <a:p>
            <a:pPr algn="l"/>
            <a:r>
              <a:rPr lang="en-GB" b="0" i="0" dirty="0">
                <a:solidFill>
                  <a:srgbClr val="393836"/>
                </a:solidFill>
                <a:effectLst/>
                <a:latin typeface="Inter"/>
              </a:rPr>
              <a:t>Easy upgrades</a:t>
            </a:r>
            <a:endParaRPr lang="en-GB" b="0" i="0" dirty="0">
              <a:solidFill>
                <a:srgbClr val="393836"/>
              </a:solidFill>
              <a:effectLst/>
              <a:latin typeface="Inter_Light"/>
            </a:endParaRPr>
          </a:p>
          <a:p>
            <a:pPr algn="l"/>
            <a:r>
              <a:rPr lang="en-GB" b="0" i="0" dirty="0">
                <a:solidFill>
                  <a:srgbClr val="393836"/>
                </a:solidFill>
                <a:effectLst/>
                <a:latin typeface="Inter_Light"/>
              </a:rPr>
              <a:t>The development teams can easily upgrade the architecture without touching the old one. They even can be tested independently. The easy upgrades make it even easier to deploy faster. </a:t>
            </a:r>
          </a:p>
          <a:p>
            <a:pPr algn="l"/>
            <a:endParaRPr lang="en-GB" b="0" i="0" dirty="0">
              <a:solidFill>
                <a:srgbClr val="393836"/>
              </a:solidFill>
              <a:effectLst/>
              <a:latin typeface="Inter_Light"/>
            </a:endParaRPr>
          </a:p>
          <a:p>
            <a:pPr algn="l"/>
            <a:endParaRPr lang="en-GB" b="0" i="0" dirty="0">
              <a:solidFill>
                <a:srgbClr val="393836"/>
              </a:solidFill>
              <a:effectLst/>
              <a:latin typeface="Inter_Light"/>
            </a:endParaRPr>
          </a:p>
          <a:p>
            <a:endParaRPr lang="en-GB" dirty="0"/>
          </a:p>
        </p:txBody>
      </p:sp>
      <p:sp>
        <p:nvSpPr>
          <p:cNvPr id="4" name="Slide Number Placeholder 3"/>
          <p:cNvSpPr>
            <a:spLocks noGrp="1"/>
          </p:cNvSpPr>
          <p:nvPr>
            <p:ph type="sldNum" sz="quarter" idx="5"/>
          </p:nvPr>
        </p:nvSpPr>
        <p:spPr/>
        <p:txBody>
          <a:bodyPr/>
          <a:lstStyle/>
          <a:p>
            <a:fld id="{70370AF1-99F8-4C1A-A993-4EEC4498D058}" type="slidenum">
              <a:rPr lang="en-GB" smtClean="0"/>
              <a:t>4</a:t>
            </a:fld>
            <a:endParaRPr lang="en-GB"/>
          </a:p>
        </p:txBody>
      </p:sp>
    </p:spTree>
    <p:extLst>
      <p:ext uri="{BB962C8B-B14F-4D97-AF65-F5344CB8AC3E}">
        <p14:creationId xmlns:p14="http://schemas.microsoft.com/office/powerpoint/2010/main" val="1842057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292929"/>
                </a:solidFill>
                <a:effectLst/>
                <a:latin typeface="sohne"/>
              </a:rPr>
              <a:t>https://</a:t>
            </a:r>
            <a:r>
              <a:rPr lang="en-GB" b="1" i="0" dirty="0" err="1">
                <a:solidFill>
                  <a:srgbClr val="292929"/>
                </a:solidFill>
                <a:effectLst/>
                <a:latin typeface="sohne"/>
              </a:rPr>
              <a:t>levelup.gitconnected.com</a:t>
            </a:r>
            <a:r>
              <a:rPr lang="en-GB" b="1" i="0" dirty="0">
                <a:solidFill>
                  <a:srgbClr val="292929"/>
                </a:solidFill>
                <a:effectLst/>
                <a:latin typeface="sohne"/>
              </a:rPr>
              <a:t>/micro-frontends-what-why-and-how-bf61f1f0a729</a:t>
            </a:r>
          </a:p>
          <a:p>
            <a:pPr algn="l"/>
            <a:endParaRPr lang="en-GB" b="1" i="0" dirty="0">
              <a:solidFill>
                <a:srgbClr val="292929"/>
              </a:solidFill>
              <a:effectLst/>
              <a:latin typeface="sohne"/>
            </a:endParaRPr>
          </a:p>
          <a:p>
            <a:pPr algn="l"/>
            <a:r>
              <a:rPr lang="en-GB" b="1" i="0" dirty="0">
                <a:solidFill>
                  <a:srgbClr val="292929"/>
                </a:solidFill>
                <a:effectLst/>
                <a:latin typeface="sohne"/>
              </a:rPr>
              <a:t>Build-Time integration</a:t>
            </a:r>
          </a:p>
          <a:p>
            <a:pPr algn="l"/>
            <a:r>
              <a:rPr lang="en-GB" b="0" i="0" dirty="0">
                <a:solidFill>
                  <a:srgbClr val="292929"/>
                </a:solidFill>
                <a:effectLst/>
                <a:latin typeface="source-serif-pro"/>
              </a:rPr>
              <a:t>This is what most of the code implemented today. The container will install the components as libraries, similar to the libraries you install from </a:t>
            </a:r>
            <a:r>
              <a:rPr lang="en-GB" b="0" i="0" dirty="0" err="1">
                <a:solidFill>
                  <a:srgbClr val="292929"/>
                </a:solidFill>
                <a:effectLst/>
                <a:latin typeface="source-serif-pro"/>
              </a:rPr>
              <a:t>npm</a:t>
            </a:r>
            <a:r>
              <a:rPr lang="en-GB" b="0" i="0" dirty="0">
                <a:solidFill>
                  <a:srgbClr val="292929"/>
                </a:solidFill>
                <a:effectLst/>
                <a:latin typeface="source-serif-pro"/>
              </a:rPr>
              <a:t>. The issues with this approach are syncing different versions of libraries and build issues. Also, it is tough to use different technologies. Also, the size of the final package will be big because it contained all dependencies. Moreover, you have to deploy again for any changes in dependencies. Also, there is a tight coupling between the container and all Micro-Frontends.</a:t>
            </a:r>
          </a:p>
          <a:p>
            <a:endParaRPr lang="en-GB" dirty="0"/>
          </a:p>
          <a:p>
            <a:pPr algn="l"/>
            <a:r>
              <a:rPr lang="en-GB" b="1" i="0" dirty="0">
                <a:solidFill>
                  <a:srgbClr val="292929"/>
                </a:solidFill>
                <a:effectLst/>
                <a:latin typeface="sohne"/>
              </a:rPr>
              <a:t>Run-Time integration</a:t>
            </a:r>
          </a:p>
          <a:p>
            <a:pPr algn="l"/>
            <a:r>
              <a:rPr lang="en-GB" b="0" i="0" dirty="0">
                <a:solidFill>
                  <a:srgbClr val="292929"/>
                </a:solidFill>
                <a:effectLst/>
                <a:latin typeface="source-serif-pro"/>
              </a:rPr>
              <a:t>Run-Time integration has three types of Compositions:</a:t>
            </a:r>
          </a:p>
          <a:p>
            <a:pPr algn="l"/>
            <a:endParaRPr lang="en-GB" b="0" i="0" dirty="0">
              <a:solidFill>
                <a:srgbClr val="292929"/>
              </a:solidFill>
              <a:effectLst/>
              <a:latin typeface="source-serif-pro"/>
            </a:endParaRPr>
          </a:p>
          <a:p>
            <a:pPr algn="l"/>
            <a:r>
              <a:rPr lang="en-GB" b="1" i="0" dirty="0">
                <a:solidFill>
                  <a:srgbClr val="292929"/>
                </a:solidFill>
                <a:effectLst/>
                <a:latin typeface="sohne"/>
              </a:rPr>
              <a:t>Server-Side Composition</a:t>
            </a:r>
          </a:p>
          <a:p>
            <a:pPr algn="l"/>
            <a:r>
              <a:rPr lang="en-GB" b="0" i="0" dirty="0">
                <a:solidFill>
                  <a:srgbClr val="292929"/>
                </a:solidFill>
                <a:effectLst/>
                <a:latin typeface="source-serif-pro"/>
              </a:rPr>
              <a:t>In this case, all the functionality will be in the backend that decides which Micro-Frontend to load. The server will decide which URL to route the request to. This is a standard server-side composition. I have used simple reverse-proxy using Nginx to do this task. However, there are many other implementations.</a:t>
            </a:r>
          </a:p>
          <a:p>
            <a:pPr algn="l"/>
            <a:endParaRPr lang="en-GB" b="0" i="0" dirty="0">
              <a:solidFill>
                <a:srgbClr val="292929"/>
              </a:solidFill>
              <a:effectLst/>
              <a:latin typeface="source-serif-pro"/>
            </a:endParaRPr>
          </a:p>
          <a:p>
            <a:pPr algn="l"/>
            <a:r>
              <a:rPr lang="en-GB" b="1" i="0" dirty="0">
                <a:solidFill>
                  <a:srgbClr val="292929"/>
                </a:solidFill>
                <a:effectLst/>
                <a:latin typeface="sohne"/>
              </a:rPr>
              <a:t>Edge-Side Composition</a:t>
            </a:r>
          </a:p>
          <a:p>
            <a:pPr algn="l"/>
            <a:r>
              <a:rPr lang="en-GB" b="0" i="0" dirty="0">
                <a:solidFill>
                  <a:srgbClr val="292929"/>
                </a:solidFill>
                <a:effectLst/>
                <a:latin typeface="source-serif-pro"/>
              </a:rPr>
              <a:t>In this approach, you make use of CDN (Ex: AWS CloudFront) and </a:t>
            </a:r>
            <a:r>
              <a:rPr lang="en-GB" b="0" i="0" dirty="0" err="1">
                <a:solidFill>
                  <a:srgbClr val="292929"/>
                </a:solidFill>
                <a:effectLst/>
                <a:latin typeface="source-serif-pro"/>
              </a:rPr>
              <a:t>Lambda@Edge</a:t>
            </a:r>
            <a:r>
              <a:rPr lang="en-GB" b="0" i="0" dirty="0">
                <a:solidFill>
                  <a:srgbClr val="292929"/>
                </a:solidFill>
                <a:effectLst/>
                <a:latin typeface="source-serif-pro"/>
              </a:rPr>
              <a:t>. The orchestration will happen on the CDN itself, instead of the Client-Side or Server-Side. More about this at </a:t>
            </a:r>
            <a:r>
              <a:rPr lang="en-GB" b="0" i="0" u="sng" dirty="0">
                <a:solidFill>
                  <a:srgbClr val="292929"/>
                </a:solidFill>
                <a:effectLst/>
                <a:latin typeface="source-serif-pro"/>
                <a:hlinkClick r:id="rId3"/>
              </a:rPr>
              <a:t>https://youtu.be/fT-5RHTtFNg</a:t>
            </a:r>
            <a:endParaRPr lang="en-GB" b="0" i="0" u="sng" dirty="0">
              <a:solidFill>
                <a:srgbClr val="292929"/>
              </a:solidFill>
              <a:effectLst/>
              <a:latin typeface="source-serif-pro"/>
            </a:endParaRPr>
          </a:p>
          <a:p>
            <a:pPr algn="l"/>
            <a:endParaRPr lang="en-GB" b="0" i="0" dirty="0">
              <a:solidFill>
                <a:srgbClr val="292929"/>
              </a:solidFill>
              <a:effectLst/>
              <a:latin typeface="source-serif-pro"/>
            </a:endParaRPr>
          </a:p>
          <a:p>
            <a:pPr algn="l"/>
            <a:r>
              <a:rPr lang="en-GB" b="1" i="0" dirty="0">
                <a:solidFill>
                  <a:srgbClr val="292929"/>
                </a:solidFill>
                <a:effectLst/>
                <a:latin typeface="sohne"/>
              </a:rPr>
              <a:t>Client-Side Composition</a:t>
            </a:r>
          </a:p>
          <a:p>
            <a:pPr algn="l"/>
            <a:r>
              <a:rPr lang="en-GB" b="0" i="0" dirty="0">
                <a:solidFill>
                  <a:srgbClr val="292929"/>
                </a:solidFill>
                <a:effectLst/>
                <a:latin typeface="source-serif-pro"/>
              </a:rPr>
              <a:t>This is what I have explained in the previous </a:t>
            </a:r>
            <a:r>
              <a:rPr lang="en-GB" b="0" i="0" u="sng" dirty="0">
                <a:solidFill>
                  <a:srgbClr val="292929"/>
                </a:solidFill>
                <a:effectLst/>
                <a:latin typeface="source-serif-pro"/>
                <a:hlinkClick r:id="rId4"/>
              </a:rPr>
              <a:t>articles</a:t>
            </a:r>
            <a:r>
              <a:rPr lang="en-GB" b="0" i="0" dirty="0">
                <a:solidFill>
                  <a:srgbClr val="292929"/>
                </a:solidFill>
                <a:effectLst/>
                <a:latin typeface="source-serif-pro"/>
              </a:rPr>
              <a:t>. In this case, the container is built and deployed separately. Each Micro-Frontend can be exposed as a separate package that the container/host can fetch the needed Micro-Frontend. For more explanation of this approach, refer to the list of articles at the end of this article or </a:t>
            </a:r>
            <a:r>
              <a:rPr lang="en-GB" b="0" i="0" u="sng" dirty="0">
                <a:solidFill>
                  <a:srgbClr val="292929"/>
                </a:solidFill>
                <a:effectLst/>
                <a:latin typeface="source-serif-pro"/>
                <a:hlinkClick r:id="rId4"/>
              </a:rPr>
              <a:t>here</a:t>
            </a:r>
            <a:r>
              <a:rPr lang="en-GB" b="0" i="0" dirty="0">
                <a:solidFill>
                  <a:srgbClr val="292929"/>
                </a:solidFill>
                <a:effectLst/>
                <a:latin typeface="source-serif-pro"/>
              </a:rPr>
              <a:t>. In this case, the container and the Micro-Frontends are completely de-coupled. They do not share build or deployment and can use different technologies. The container can decide on the version of the Micro-Frontend to deploy.</a:t>
            </a:r>
          </a:p>
          <a:p>
            <a:pPr algn="l"/>
            <a:r>
              <a:rPr lang="en-GB" b="0" i="0" dirty="0">
                <a:solidFill>
                  <a:srgbClr val="292929"/>
                </a:solidFill>
                <a:effectLst/>
                <a:latin typeface="source-serif-pro"/>
              </a:rPr>
              <a:t>One of the methods used recently is Webpack 5 Module Federation Plugin. Webpack 5 Module Federation Plugin has been trending very high and providing very successful results. If you need more details, you can follow my other videos and articles </a:t>
            </a:r>
            <a:r>
              <a:rPr lang="en-GB" b="0" i="0" u="sng" dirty="0">
                <a:solidFill>
                  <a:srgbClr val="292929"/>
                </a:solidFill>
                <a:effectLst/>
                <a:latin typeface="source-serif-pro"/>
                <a:hlinkClick r:id="rId4"/>
              </a:rPr>
              <a:t>here</a:t>
            </a:r>
            <a:r>
              <a:rPr lang="en-GB" b="0" i="0" dirty="0">
                <a:solidFill>
                  <a:srgbClr val="292929"/>
                </a:solidFill>
                <a:effectLst/>
                <a:latin typeface="source-serif-pro"/>
              </a:rPr>
              <a:t>:</a:t>
            </a:r>
          </a:p>
          <a:p>
            <a:endParaRPr lang="en-GB" dirty="0"/>
          </a:p>
        </p:txBody>
      </p:sp>
      <p:sp>
        <p:nvSpPr>
          <p:cNvPr id="4" name="Slide Number Placeholder 3"/>
          <p:cNvSpPr>
            <a:spLocks noGrp="1"/>
          </p:cNvSpPr>
          <p:nvPr>
            <p:ph type="sldNum" sz="quarter" idx="5"/>
          </p:nvPr>
        </p:nvSpPr>
        <p:spPr/>
        <p:txBody>
          <a:bodyPr/>
          <a:lstStyle/>
          <a:p>
            <a:fld id="{70370AF1-99F8-4C1A-A993-4EEC4498D058}" type="slidenum">
              <a:rPr lang="en-GB" smtClean="0"/>
              <a:t>5</a:t>
            </a:fld>
            <a:endParaRPr lang="en-GB"/>
          </a:p>
        </p:txBody>
      </p:sp>
    </p:spTree>
    <p:extLst>
      <p:ext uri="{BB962C8B-B14F-4D97-AF65-F5344CB8AC3E}">
        <p14:creationId xmlns:p14="http://schemas.microsoft.com/office/powerpoint/2010/main" val="176508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370AF1-99F8-4C1A-A993-4EEC4498D058}" type="slidenum">
              <a:rPr lang="en-GB" smtClean="0"/>
              <a:t>6</a:t>
            </a:fld>
            <a:endParaRPr lang="en-GB"/>
          </a:p>
        </p:txBody>
      </p:sp>
    </p:spTree>
    <p:extLst>
      <p:ext uri="{BB962C8B-B14F-4D97-AF65-F5344CB8AC3E}">
        <p14:creationId xmlns:p14="http://schemas.microsoft.com/office/powerpoint/2010/main" val="1248175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1C04-2304-A5EF-3639-5C74F911F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45FC6C80-46AD-CE46-F969-EF4B2A3164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CB4B2E0C-B85C-A3EC-DCB2-F80CA36135AA}"/>
              </a:ext>
            </a:extLst>
          </p:cNvPr>
          <p:cNvSpPr>
            <a:spLocks noGrp="1"/>
          </p:cNvSpPr>
          <p:nvPr>
            <p:ph type="dt" sz="half" idx="10"/>
          </p:nvPr>
        </p:nvSpPr>
        <p:spPr/>
        <p:txBody>
          <a:bodyPr/>
          <a:lstStyle/>
          <a:p>
            <a:fld id="{F2C91881-1B08-2745-A738-C9E28B7D17A8}" type="datetimeFigureOut">
              <a:t>3/16/23</a:t>
            </a:fld>
            <a:endParaRPr lang="en-LT"/>
          </a:p>
        </p:txBody>
      </p:sp>
      <p:sp>
        <p:nvSpPr>
          <p:cNvPr id="5" name="Footer Placeholder 4">
            <a:extLst>
              <a:ext uri="{FF2B5EF4-FFF2-40B4-BE49-F238E27FC236}">
                <a16:creationId xmlns:a16="http://schemas.microsoft.com/office/drawing/2014/main" id="{381BC368-0503-93DE-1C69-9E95A9511E30}"/>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728894-3D3E-BE19-D2C3-2B8618389421}"/>
              </a:ext>
            </a:extLst>
          </p:cNvPr>
          <p:cNvSpPr>
            <a:spLocks noGrp="1"/>
          </p:cNvSpPr>
          <p:nvPr>
            <p:ph type="sldNum" sz="quarter" idx="12"/>
          </p:nvPr>
        </p:nvSpPr>
        <p:spPr/>
        <p:txBody>
          <a:bodyPr/>
          <a:lstStyle/>
          <a:p>
            <a:fld id="{3FF4FD85-C106-2140-A1BF-5D4A3878DA84}" type="slidenum">
              <a:t>‹#›</a:t>
            </a:fld>
            <a:endParaRPr lang="en-LT"/>
          </a:p>
        </p:txBody>
      </p:sp>
    </p:spTree>
    <p:extLst>
      <p:ext uri="{BB962C8B-B14F-4D97-AF65-F5344CB8AC3E}">
        <p14:creationId xmlns:p14="http://schemas.microsoft.com/office/powerpoint/2010/main" val="102404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1D048-B57C-DCF9-1776-C066B6AE8988}"/>
              </a:ext>
            </a:extLst>
          </p:cNvPr>
          <p:cNvSpPr>
            <a:spLocks noGrp="1"/>
          </p:cNvSpPr>
          <p:nvPr>
            <p:ph type="title"/>
          </p:nvPr>
        </p:nvSpPr>
        <p:spPr/>
        <p:txBody>
          <a:bodyPr/>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E2AB8903-6978-C5A8-1280-41F1BBF3B3C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EB36943A-F50B-8127-894B-C4F12A782663}"/>
              </a:ext>
            </a:extLst>
          </p:cNvPr>
          <p:cNvSpPr>
            <a:spLocks noGrp="1"/>
          </p:cNvSpPr>
          <p:nvPr>
            <p:ph type="dt" sz="half" idx="10"/>
          </p:nvPr>
        </p:nvSpPr>
        <p:spPr/>
        <p:txBody>
          <a:bodyPr/>
          <a:lstStyle/>
          <a:p>
            <a:fld id="{F2C91881-1B08-2745-A738-C9E28B7D17A8}" type="datetimeFigureOut">
              <a:t>3/16/23</a:t>
            </a:fld>
            <a:endParaRPr lang="en-LT"/>
          </a:p>
        </p:txBody>
      </p:sp>
      <p:sp>
        <p:nvSpPr>
          <p:cNvPr id="5" name="Footer Placeholder 4">
            <a:extLst>
              <a:ext uri="{FF2B5EF4-FFF2-40B4-BE49-F238E27FC236}">
                <a16:creationId xmlns:a16="http://schemas.microsoft.com/office/drawing/2014/main" id="{2A949756-CAFF-AF34-A79C-A5D1D630CCE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6AC99826-11D8-55C2-E521-2B1CF3D4660A}"/>
              </a:ext>
            </a:extLst>
          </p:cNvPr>
          <p:cNvSpPr>
            <a:spLocks noGrp="1"/>
          </p:cNvSpPr>
          <p:nvPr>
            <p:ph type="sldNum" sz="quarter" idx="12"/>
          </p:nvPr>
        </p:nvSpPr>
        <p:spPr/>
        <p:txBody>
          <a:bodyPr/>
          <a:lstStyle/>
          <a:p>
            <a:fld id="{3FF4FD85-C106-2140-A1BF-5D4A3878DA84}" type="slidenum">
              <a:t>‹#›</a:t>
            </a:fld>
            <a:endParaRPr lang="en-LT"/>
          </a:p>
        </p:txBody>
      </p:sp>
    </p:spTree>
    <p:extLst>
      <p:ext uri="{BB962C8B-B14F-4D97-AF65-F5344CB8AC3E}">
        <p14:creationId xmlns:p14="http://schemas.microsoft.com/office/powerpoint/2010/main" val="2456526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0B1203-DE6F-8BDF-8B3D-6D81CABF7D6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456A1D9F-4C21-DD73-F86C-B889C1CD642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1F7E3022-88F3-2CB5-7966-B5AD82C1517B}"/>
              </a:ext>
            </a:extLst>
          </p:cNvPr>
          <p:cNvSpPr>
            <a:spLocks noGrp="1"/>
          </p:cNvSpPr>
          <p:nvPr>
            <p:ph type="dt" sz="half" idx="10"/>
          </p:nvPr>
        </p:nvSpPr>
        <p:spPr/>
        <p:txBody>
          <a:bodyPr/>
          <a:lstStyle/>
          <a:p>
            <a:fld id="{F2C91881-1B08-2745-A738-C9E28B7D17A8}" type="datetimeFigureOut">
              <a:t>3/16/23</a:t>
            </a:fld>
            <a:endParaRPr lang="en-LT"/>
          </a:p>
        </p:txBody>
      </p:sp>
      <p:sp>
        <p:nvSpPr>
          <p:cNvPr id="5" name="Footer Placeholder 4">
            <a:extLst>
              <a:ext uri="{FF2B5EF4-FFF2-40B4-BE49-F238E27FC236}">
                <a16:creationId xmlns:a16="http://schemas.microsoft.com/office/drawing/2014/main" id="{093ACB41-DB1E-1EE2-1310-3106ED8CA133}"/>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8F2088EC-0705-7127-906C-B6E43C703ABB}"/>
              </a:ext>
            </a:extLst>
          </p:cNvPr>
          <p:cNvSpPr>
            <a:spLocks noGrp="1"/>
          </p:cNvSpPr>
          <p:nvPr>
            <p:ph type="sldNum" sz="quarter" idx="12"/>
          </p:nvPr>
        </p:nvSpPr>
        <p:spPr/>
        <p:txBody>
          <a:bodyPr/>
          <a:lstStyle/>
          <a:p>
            <a:fld id="{3FF4FD85-C106-2140-A1BF-5D4A3878DA84}" type="slidenum">
              <a:t>‹#›</a:t>
            </a:fld>
            <a:endParaRPr lang="en-LT"/>
          </a:p>
        </p:txBody>
      </p:sp>
    </p:spTree>
    <p:extLst>
      <p:ext uri="{BB962C8B-B14F-4D97-AF65-F5344CB8AC3E}">
        <p14:creationId xmlns:p14="http://schemas.microsoft.com/office/powerpoint/2010/main" val="218609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4860-D73C-04DB-0839-E3EDB7D88088}"/>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C0F3B592-CF2A-FC60-ACC5-B4177EB66F0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B23CD2E5-BDDA-2F81-CE99-A919F9940B5A}"/>
              </a:ext>
            </a:extLst>
          </p:cNvPr>
          <p:cNvSpPr>
            <a:spLocks noGrp="1"/>
          </p:cNvSpPr>
          <p:nvPr>
            <p:ph type="dt" sz="half" idx="10"/>
          </p:nvPr>
        </p:nvSpPr>
        <p:spPr/>
        <p:txBody>
          <a:bodyPr/>
          <a:lstStyle/>
          <a:p>
            <a:fld id="{F2C91881-1B08-2745-A738-C9E28B7D17A8}" type="datetimeFigureOut">
              <a:t>3/16/23</a:t>
            </a:fld>
            <a:endParaRPr lang="en-LT"/>
          </a:p>
        </p:txBody>
      </p:sp>
      <p:sp>
        <p:nvSpPr>
          <p:cNvPr id="5" name="Footer Placeholder 4">
            <a:extLst>
              <a:ext uri="{FF2B5EF4-FFF2-40B4-BE49-F238E27FC236}">
                <a16:creationId xmlns:a16="http://schemas.microsoft.com/office/drawing/2014/main" id="{9104267D-883D-0DD8-3FC0-A066BB32436A}"/>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02DAB376-8DF4-B22D-B8B6-4F4509ACE944}"/>
              </a:ext>
            </a:extLst>
          </p:cNvPr>
          <p:cNvSpPr>
            <a:spLocks noGrp="1"/>
          </p:cNvSpPr>
          <p:nvPr>
            <p:ph type="sldNum" sz="quarter" idx="12"/>
          </p:nvPr>
        </p:nvSpPr>
        <p:spPr/>
        <p:txBody>
          <a:bodyPr/>
          <a:lstStyle/>
          <a:p>
            <a:fld id="{3FF4FD85-C106-2140-A1BF-5D4A3878DA84}" type="slidenum">
              <a:t>‹#›</a:t>
            </a:fld>
            <a:endParaRPr lang="en-LT"/>
          </a:p>
        </p:txBody>
      </p:sp>
    </p:spTree>
    <p:extLst>
      <p:ext uri="{BB962C8B-B14F-4D97-AF65-F5344CB8AC3E}">
        <p14:creationId xmlns:p14="http://schemas.microsoft.com/office/powerpoint/2010/main" val="3545494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F5FE-A584-DB75-A21C-DCBD0A7095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F48A96EF-4AB9-B900-B5D9-1AE4B3AC8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A4286FA-9CFF-6E92-DCE3-87A676963875}"/>
              </a:ext>
            </a:extLst>
          </p:cNvPr>
          <p:cNvSpPr>
            <a:spLocks noGrp="1"/>
          </p:cNvSpPr>
          <p:nvPr>
            <p:ph type="dt" sz="half" idx="10"/>
          </p:nvPr>
        </p:nvSpPr>
        <p:spPr/>
        <p:txBody>
          <a:bodyPr/>
          <a:lstStyle/>
          <a:p>
            <a:fld id="{F2C91881-1B08-2745-A738-C9E28B7D17A8}" type="datetimeFigureOut">
              <a:t>3/16/23</a:t>
            </a:fld>
            <a:endParaRPr lang="en-LT"/>
          </a:p>
        </p:txBody>
      </p:sp>
      <p:sp>
        <p:nvSpPr>
          <p:cNvPr id="5" name="Footer Placeholder 4">
            <a:extLst>
              <a:ext uri="{FF2B5EF4-FFF2-40B4-BE49-F238E27FC236}">
                <a16:creationId xmlns:a16="http://schemas.microsoft.com/office/drawing/2014/main" id="{9120B8C5-190A-3DE1-092D-B4C998A58D92}"/>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0E95654E-DC1E-5B94-063A-D6B89CD2204B}"/>
              </a:ext>
            </a:extLst>
          </p:cNvPr>
          <p:cNvSpPr>
            <a:spLocks noGrp="1"/>
          </p:cNvSpPr>
          <p:nvPr>
            <p:ph type="sldNum" sz="quarter" idx="12"/>
          </p:nvPr>
        </p:nvSpPr>
        <p:spPr/>
        <p:txBody>
          <a:bodyPr/>
          <a:lstStyle/>
          <a:p>
            <a:fld id="{3FF4FD85-C106-2140-A1BF-5D4A3878DA84}" type="slidenum">
              <a:t>‹#›</a:t>
            </a:fld>
            <a:endParaRPr lang="en-LT"/>
          </a:p>
        </p:txBody>
      </p:sp>
    </p:spTree>
    <p:extLst>
      <p:ext uri="{BB962C8B-B14F-4D97-AF65-F5344CB8AC3E}">
        <p14:creationId xmlns:p14="http://schemas.microsoft.com/office/powerpoint/2010/main" val="3457428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77D2-8213-D723-CC71-CD705F63C3C0}"/>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46D80BCE-56B4-E0AD-7E6A-CDFA8D0D495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88A4F5F2-1496-04EC-F253-A817233B3B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DF2FF1E4-324D-886E-ED10-25D38C461394}"/>
              </a:ext>
            </a:extLst>
          </p:cNvPr>
          <p:cNvSpPr>
            <a:spLocks noGrp="1"/>
          </p:cNvSpPr>
          <p:nvPr>
            <p:ph type="dt" sz="half" idx="10"/>
          </p:nvPr>
        </p:nvSpPr>
        <p:spPr/>
        <p:txBody>
          <a:bodyPr/>
          <a:lstStyle/>
          <a:p>
            <a:fld id="{F2C91881-1B08-2745-A738-C9E28B7D17A8}" type="datetimeFigureOut">
              <a:t>3/16/23</a:t>
            </a:fld>
            <a:endParaRPr lang="en-LT"/>
          </a:p>
        </p:txBody>
      </p:sp>
      <p:sp>
        <p:nvSpPr>
          <p:cNvPr id="6" name="Footer Placeholder 5">
            <a:extLst>
              <a:ext uri="{FF2B5EF4-FFF2-40B4-BE49-F238E27FC236}">
                <a16:creationId xmlns:a16="http://schemas.microsoft.com/office/drawing/2014/main" id="{406A3DE8-167C-1DD8-DB10-9837548016CD}"/>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E0823B19-35B3-4811-073B-1765334BBA35}"/>
              </a:ext>
            </a:extLst>
          </p:cNvPr>
          <p:cNvSpPr>
            <a:spLocks noGrp="1"/>
          </p:cNvSpPr>
          <p:nvPr>
            <p:ph type="sldNum" sz="quarter" idx="12"/>
          </p:nvPr>
        </p:nvSpPr>
        <p:spPr/>
        <p:txBody>
          <a:bodyPr/>
          <a:lstStyle/>
          <a:p>
            <a:fld id="{3FF4FD85-C106-2140-A1BF-5D4A3878DA84}" type="slidenum">
              <a:t>‹#›</a:t>
            </a:fld>
            <a:endParaRPr lang="en-LT"/>
          </a:p>
        </p:txBody>
      </p:sp>
    </p:spTree>
    <p:extLst>
      <p:ext uri="{BB962C8B-B14F-4D97-AF65-F5344CB8AC3E}">
        <p14:creationId xmlns:p14="http://schemas.microsoft.com/office/powerpoint/2010/main" val="3182302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0668-643E-352C-6E5E-B41F1941ECDF}"/>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BD0EEF1D-8D63-F355-1124-B0C60556B7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4981E8B-1E23-50AD-9C18-A3545AD3E73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A9E7B56E-17A9-ACEB-E3C1-01B7FDAA9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ECDA8BD-E720-C4E8-C821-B6DEB3060E8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416CD76D-4EF7-69B5-A916-CDFF828E685F}"/>
              </a:ext>
            </a:extLst>
          </p:cNvPr>
          <p:cNvSpPr>
            <a:spLocks noGrp="1"/>
          </p:cNvSpPr>
          <p:nvPr>
            <p:ph type="dt" sz="half" idx="10"/>
          </p:nvPr>
        </p:nvSpPr>
        <p:spPr/>
        <p:txBody>
          <a:bodyPr/>
          <a:lstStyle/>
          <a:p>
            <a:fld id="{F2C91881-1B08-2745-A738-C9E28B7D17A8}" type="datetimeFigureOut">
              <a:t>3/16/23</a:t>
            </a:fld>
            <a:endParaRPr lang="en-LT"/>
          </a:p>
        </p:txBody>
      </p:sp>
      <p:sp>
        <p:nvSpPr>
          <p:cNvPr id="8" name="Footer Placeholder 7">
            <a:extLst>
              <a:ext uri="{FF2B5EF4-FFF2-40B4-BE49-F238E27FC236}">
                <a16:creationId xmlns:a16="http://schemas.microsoft.com/office/drawing/2014/main" id="{8282736E-F1F8-F9B0-C5A0-F1D07201DE8C}"/>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6EF3073E-0E35-1618-3751-07FA16C02685}"/>
              </a:ext>
            </a:extLst>
          </p:cNvPr>
          <p:cNvSpPr>
            <a:spLocks noGrp="1"/>
          </p:cNvSpPr>
          <p:nvPr>
            <p:ph type="sldNum" sz="quarter" idx="12"/>
          </p:nvPr>
        </p:nvSpPr>
        <p:spPr/>
        <p:txBody>
          <a:bodyPr/>
          <a:lstStyle/>
          <a:p>
            <a:fld id="{3FF4FD85-C106-2140-A1BF-5D4A3878DA84}" type="slidenum">
              <a:t>‹#›</a:t>
            </a:fld>
            <a:endParaRPr lang="en-LT"/>
          </a:p>
        </p:txBody>
      </p:sp>
    </p:spTree>
    <p:extLst>
      <p:ext uri="{BB962C8B-B14F-4D97-AF65-F5344CB8AC3E}">
        <p14:creationId xmlns:p14="http://schemas.microsoft.com/office/powerpoint/2010/main" val="2273155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AE2A4-6AF4-ADAE-520B-8264D4684372}"/>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C9902DD5-3B49-6BB9-B5EE-18E0F01CE01A}"/>
              </a:ext>
            </a:extLst>
          </p:cNvPr>
          <p:cNvSpPr>
            <a:spLocks noGrp="1"/>
          </p:cNvSpPr>
          <p:nvPr>
            <p:ph type="dt" sz="half" idx="10"/>
          </p:nvPr>
        </p:nvSpPr>
        <p:spPr/>
        <p:txBody>
          <a:bodyPr/>
          <a:lstStyle/>
          <a:p>
            <a:fld id="{F2C91881-1B08-2745-A738-C9E28B7D17A8}" type="datetimeFigureOut">
              <a:t>3/16/23</a:t>
            </a:fld>
            <a:endParaRPr lang="en-LT"/>
          </a:p>
        </p:txBody>
      </p:sp>
      <p:sp>
        <p:nvSpPr>
          <p:cNvPr id="4" name="Footer Placeholder 3">
            <a:extLst>
              <a:ext uri="{FF2B5EF4-FFF2-40B4-BE49-F238E27FC236}">
                <a16:creationId xmlns:a16="http://schemas.microsoft.com/office/drawing/2014/main" id="{F27E52A4-7142-27EC-B77A-13F27A6DEE67}"/>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5993C3FD-08DE-5257-A5B5-B809FB487672}"/>
              </a:ext>
            </a:extLst>
          </p:cNvPr>
          <p:cNvSpPr>
            <a:spLocks noGrp="1"/>
          </p:cNvSpPr>
          <p:nvPr>
            <p:ph type="sldNum" sz="quarter" idx="12"/>
          </p:nvPr>
        </p:nvSpPr>
        <p:spPr/>
        <p:txBody>
          <a:bodyPr/>
          <a:lstStyle/>
          <a:p>
            <a:fld id="{3FF4FD85-C106-2140-A1BF-5D4A3878DA84}" type="slidenum">
              <a:t>‹#›</a:t>
            </a:fld>
            <a:endParaRPr lang="en-LT"/>
          </a:p>
        </p:txBody>
      </p:sp>
    </p:spTree>
    <p:extLst>
      <p:ext uri="{BB962C8B-B14F-4D97-AF65-F5344CB8AC3E}">
        <p14:creationId xmlns:p14="http://schemas.microsoft.com/office/powerpoint/2010/main" val="4230523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C89CF8-B7B9-4306-2586-20C9FFB7BF3C}"/>
              </a:ext>
            </a:extLst>
          </p:cNvPr>
          <p:cNvSpPr>
            <a:spLocks noGrp="1"/>
          </p:cNvSpPr>
          <p:nvPr>
            <p:ph type="dt" sz="half" idx="10"/>
          </p:nvPr>
        </p:nvSpPr>
        <p:spPr/>
        <p:txBody>
          <a:bodyPr/>
          <a:lstStyle/>
          <a:p>
            <a:fld id="{F2C91881-1B08-2745-A738-C9E28B7D17A8}" type="datetimeFigureOut">
              <a:t>3/16/23</a:t>
            </a:fld>
            <a:endParaRPr lang="en-LT"/>
          </a:p>
        </p:txBody>
      </p:sp>
      <p:sp>
        <p:nvSpPr>
          <p:cNvPr id="3" name="Footer Placeholder 2">
            <a:extLst>
              <a:ext uri="{FF2B5EF4-FFF2-40B4-BE49-F238E27FC236}">
                <a16:creationId xmlns:a16="http://schemas.microsoft.com/office/drawing/2014/main" id="{F5105389-EC36-145C-65D7-FB3685A16797}"/>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78882F66-EC2D-A16A-9EC1-34439136C588}"/>
              </a:ext>
            </a:extLst>
          </p:cNvPr>
          <p:cNvSpPr>
            <a:spLocks noGrp="1"/>
          </p:cNvSpPr>
          <p:nvPr>
            <p:ph type="sldNum" sz="quarter" idx="12"/>
          </p:nvPr>
        </p:nvSpPr>
        <p:spPr/>
        <p:txBody>
          <a:bodyPr/>
          <a:lstStyle/>
          <a:p>
            <a:fld id="{3FF4FD85-C106-2140-A1BF-5D4A3878DA84}" type="slidenum">
              <a:t>‹#›</a:t>
            </a:fld>
            <a:endParaRPr lang="en-LT"/>
          </a:p>
        </p:txBody>
      </p:sp>
    </p:spTree>
    <p:extLst>
      <p:ext uri="{BB962C8B-B14F-4D97-AF65-F5344CB8AC3E}">
        <p14:creationId xmlns:p14="http://schemas.microsoft.com/office/powerpoint/2010/main" val="1610777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0D92-76CA-A743-B3B5-B847A87DBDB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Content Placeholder 2">
            <a:extLst>
              <a:ext uri="{FF2B5EF4-FFF2-40B4-BE49-F238E27FC236}">
                <a16:creationId xmlns:a16="http://schemas.microsoft.com/office/drawing/2014/main" id="{4745B33F-9BFF-D038-485B-6B86B9DE2D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Text Placeholder 3">
            <a:extLst>
              <a:ext uri="{FF2B5EF4-FFF2-40B4-BE49-F238E27FC236}">
                <a16:creationId xmlns:a16="http://schemas.microsoft.com/office/drawing/2014/main" id="{74125A7C-1CF1-8309-B70F-E80B81BA6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A11FC7-5C38-BA54-2741-88FDD198A82C}"/>
              </a:ext>
            </a:extLst>
          </p:cNvPr>
          <p:cNvSpPr>
            <a:spLocks noGrp="1"/>
          </p:cNvSpPr>
          <p:nvPr>
            <p:ph type="dt" sz="half" idx="10"/>
          </p:nvPr>
        </p:nvSpPr>
        <p:spPr/>
        <p:txBody>
          <a:bodyPr/>
          <a:lstStyle/>
          <a:p>
            <a:fld id="{F2C91881-1B08-2745-A738-C9E28B7D17A8}" type="datetimeFigureOut">
              <a:t>3/16/23</a:t>
            </a:fld>
            <a:endParaRPr lang="en-LT"/>
          </a:p>
        </p:txBody>
      </p:sp>
      <p:sp>
        <p:nvSpPr>
          <p:cNvPr id="6" name="Footer Placeholder 5">
            <a:extLst>
              <a:ext uri="{FF2B5EF4-FFF2-40B4-BE49-F238E27FC236}">
                <a16:creationId xmlns:a16="http://schemas.microsoft.com/office/drawing/2014/main" id="{05777168-41B4-53EF-650E-B5C9C16D94B0}"/>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6D3F4093-DA33-9C77-26FF-9721C75A926A}"/>
              </a:ext>
            </a:extLst>
          </p:cNvPr>
          <p:cNvSpPr>
            <a:spLocks noGrp="1"/>
          </p:cNvSpPr>
          <p:nvPr>
            <p:ph type="sldNum" sz="quarter" idx="12"/>
          </p:nvPr>
        </p:nvSpPr>
        <p:spPr/>
        <p:txBody>
          <a:bodyPr/>
          <a:lstStyle/>
          <a:p>
            <a:fld id="{3FF4FD85-C106-2140-A1BF-5D4A3878DA84}" type="slidenum">
              <a:t>‹#›</a:t>
            </a:fld>
            <a:endParaRPr lang="en-LT"/>
          </a:p>
        </p:txBody>
      </p:sp>
    </p:spTree>
    <p:extLst>
      <p:ext uri="{BB962C8B-B14F-4D97-AF65-F5344CB8AC3E}">
        <p14:creationId xmlns:p14="http://schemas.microsoft.com/office/powerpoint/2010/main" val="1322478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E458-3D38-46B9-8EC0-585AB1A2B3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Picture Placeholder 2">
            <a:extLst>
              <a:ext uri="{FF2B5EF4-FFF2-40B4-BE49-F238E27FC236}">
                <a16:creationId xmlns:a16="http://schemas.microsoft.com/office/drawing/2014/main" id="{FB3EF10C-CA72-7509-4FF1-42568C0ABC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27C19B39-1C66-EEAE-37F2-D24AFC8AC8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83C063-A95A-9F02-3F87-22C33FA91855}"/>
              </a:ext>
            </a:extLst>
          </p:cNvPr>
          <p:cNvSpPr>
            <a:spLocks noGrp="1"/>
          </p:cNvSpPr>
          <p:nvPr>
            <p:ph type="dt" sz="half" idx="10"/>
          </p:nvPr>
        </p:nvSpPr>
        <p:spPr/>
        <p:txBody>
          <a:bodyPr/>
          <a:lstStyle/>
          <a:p>
            <a:fld id="{F2C91881-1B08-2745-A738-C9E28B7D17A8}" type="datetimeFigureOut">
              <a:t>3/16/23</a:t>
            </a:fld>
            <a:endParaRPr lang="en-LT"/>
          </a:p>
        </p:txBody>
      </p:sp>
      <p:sp>
        <p:nvSpPr>
          <p:cNvPr id="6" name="Footer Placeholder 5">
            <a:extLst>
              <a:ext uri="{FF2B5EF4-FFF2-40B4-BE49-F238E27FC236}">
                <a16:creationId xmlns:a16="http://schemas.microsoft.com/office/drawing/2014/main" id="{D4DF3B7D-FEEB-443E-614B-8F4A610E217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8D968BB-AABE-B553-2C60-06BCC426EFCA}"/>
              </a:ext>
            </a:extLst>
          </p:cNvPr>
          <p:cNvSpPr>
            <a:spLocks noGrp="1"/>
          </p:cNvSpPr>
          <p:nvPr>
            <p:ph type="sldNum" sz="quarter" idx="12"/>
          </p:nvPr>
        </p:nvSpPr>
        <p:spPr/>
        <p:txBody>
          <a:bodyPr/>
          <a:lstStyle/>
          <a:p>
            <a:fld id="{3FF4FD85-C106-2140-A1BF-5D4A3878DA84}" type="slidenum">
              <a:t>‹#›</a:t>
            </a:fld>
            <a:endParaRPr lang="en-LT"/>
          </a:p>
        </p:txBody>
      </p:sp>
    </p:spTree>
    <p:extLst>
      <p:ext uri="{BB962C8B-B14F-4D97-AF65-F5344CB8AC3E}">
        <p14:creationId xmlns:p14="http://schemas.microsoft.com/office/powerpoint/2010/main" val="310075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E6952A-A2E9-72E2-959E-D3C975DC61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87B9F82-B248-0FDF-0191-9167D7325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BB68D863-8AA4-B6FE-D13B-5FA7A97F32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91881-1B08-2745-A738-C9E28B7D17A8}" type="datetimeFigureOut">
              <a:t>3/16/23</a:t>
            </a:fld>
            <a:endParaRPr lang="en-LT"/>
          </a:p>
        </p:txBody>
      </p:sp>
      <p:sp>
        <p:nvSpPr>
          <p:cNvPr id="5" name="Footer Placeholder 4">
            <a:extLst>
              <a:ext uri="{FF2B5EF4-FFF2-40B4-BE49-F238E27FC236}">
                <a16:creationId xmlns:a16="http://schemas.microsoft.com/office/drawing/2014/main" id="{4DFBC435-6618-AB04-18A5-15800597E2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03960602-ADBE-47BA-5EA6-4490FEE117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F4FD85-C106-2140-A1BF-5D4A3878DA84}" type="slidenum">
              <a:t>‹#›</a:t>
            </a:fld>
            <a:endParaRPr lang="en-LT"/>
          </a:p>
        </p:txBody>
      </p:sp>
      <p:sp>
        <p:nvSpPr>
          <p:cNvPr id="8" name="TextBox 7">
            <a:extLst>
              <a:ext uri="{FF2B5EF4-FFF2-40B4-BE49-F238E27FC236}">
                <a16:creationId xmlns:a16="http://schemas.microsoft.com/office/drawing/2014/main" id="{07772FC6-E743-F69B-7B97-E727C231CCF2}"/>
              </a:ext>
            </a:extLst>
          </p:cNvPr>
          <p:cNvSpPr txBox="1"/>
          <p:nvPr userDrawn="1">
            <p:extLst>
              <p:ext uri="{1162E1C5-73C7-4A58-AE30-91384D911F3F}">
                <p184:classification xmlns:p184="http://schemas.microsoft.com/office/powerpoint/2018/4/main" val="ftr"/>
              </p:ext>
            </p:extLst>
          </p:nvPr>
        </p:nvSpPr>
        <p:spPr>
          <a:xfrm>
            <a:off x="5317300" y="6705600"/>
            <a:ext cx="1585912" cy="152400"/>
          </a:xfrm>
          <a:prstGeom prst="rect">
            <a:avLst/>
          </a:prstGeom>
        </p:spPr>
        <p:txBody>
          <a:bodyPr horzOverflow="overflow" lIns="0" tIns="0" rIns="0" bIns="0">
            <a:spAutoFit/>
          </a:bodyPr>
          <a:lstStyle/>
          <a:p>
            <a:pPr algn="l"/>
            <a:r>
              <a:rPr lang="en-GB" sz="1000">
                <a:solidFill>
                  <a:srgbClr val="000000"/>
                </a:solidFill>
                <a:latin typeface="Calibri" panose="020F0502020204030204" pitchFamily="34" charset="0"/>
                <a:cs typeface="Calibri" panose="020F0502020204030204" pitchFamily="34" charset="0"/>
              </a:rPr>
              <a:t>Internal - Intellectual Property</a:t>
            </a:r>
          </a:p>
        </p:txBody>
      </p:sp>
    </p:spTree>
    <p:extLst>
      <p:ext uri="{BB962C8B-B14F-4D97-AF65-F5344CB8AC3E}">
        <p14:creationId xmlns:p14="http://schemas.microsoft.com/office/powerpoint/2010/main" val="187965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svg"/><Relationship Id="rId12"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7.png"/><Relationship Id="rId11" Type="http://schemas.openxmlformats.org/officeDocument/2006/relationships/image" Target="../media/image4.png"/><Relationship Id="rId5" Type="http://schemas.openxmlformats.org/officeDocument/2006/relationships/image" Target="../media/image2.jpg"/><Relationship Id="rId10" Type="http://schemas.openxmlformats.org/officeDocument/2006/relationships/image" Target="../media/image3.png"/><Relationship Id="rId4" Type="http://schemas.microsoft.com/office/2007/relationships/hdphoto" Target="../media/hdphoto2.wdp"/><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6.xml"/><Relationship Id="rId3" Type="http://schemas.openxmlformats.org/officeDocument/2006/relationships/notesSlide" Target="../notesSlides/notesSlide1.xml"/><Relationship Id="rId7" Type="http://schemas.openxmlformats.org/officeDocument/2006/relationships/image" Target="../media/image4.png"/><Relationship Id="rId12"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12.png"/><Relationship Id="rId11" Type="http://schemas.openxmlformats.org/officeDocument/2006/relationships/slide" Target="slide4.xml"/><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jpeg"/><Relationship Id="rId9" Type="http://schemas.openxmlformats.org/officeDocument/2006/relationships/slide" Target="slide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IOM-FredZ/mf-example-app.git" TargetMode="External"/><Relationship Id="rId3" Type="http://schemas.openxmlformats.org/officeDocument/2006/relationships/image" Target="../media/image18.png"/><Relationship Id="rId7" Type="http://schemas.openxmlformats.org/officeDocument/2006/relationships/hyperlink" Target="https://www.npmjs.com/package/create-mf-app"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l="-19000" r="-19000"/>
          </a:stretch>
        </a:blipFill>
        <a:effectLst/>
      </p:bgPr>
    </p:bg>
    <p:spTree>
      <p:nvGrpSpPr>
        <p:cNvPr id="1" name=""/>
        <p:cNvGrpSpPr/>
        <p:nvPr/>
      </p:nvGrpSpPr>
      <p:grpSpPr>
        <a:xfrm>
          <a:off x="0" y="0"/>
          <a:ext cx="0" cy="0"/>
          <a:chOff x="0" y="0"/>
          <a:chExt cx="0" cy="0"/>
        </a:xfrm>
      </p:grpSpPr>
      <p:pic>
        <p:nvPicPr>
          <p:cNvPr id="10" name="Picture 9" descr="A picture containing umbrella&#10;&#10;Description automatically generated">
            <a:extLst>
              <a:ext uri="{FF2B5EF4-FFF2-40B4-BE49-F238E27FC236}">
                <a16:creationId xmlns:a16="http://schemas.microsoft.com/office/drawing/2014/main" id="{89010DF4-7866-0549-9AED-923AD54AB500}"/>
              </a:ext>
            </a:extLst>
          </p:cNvPr>
          <p:cNvPicPr>
            <a:picLocks noChangeAspect="1"/>
          </p:cNvPicPr>
          <p:nvPr/>
        </p:nvPicPr>
        <p:blipFill>
          <a:blip r:embed="rId5"/>
          <a:stretch>
            <a:fillRect/>
          </a:stretch>
        </p:blipFill>
        <p:spPr>
          <a:xfrm>
            <a:off x="-114926" y="-14990"/>
            <a:ext cx="12321915" cy="6893219"/>
          </a:xfrm>
          <a:prstGeom prst="rect">
            <a:avLst/>
          </a:prstGeom>
        </p:spPr>
      </p:pic>
      <p:sp>
        <p:nvSpPr>
          <p:cNvPr id="74" name="Textbos: Create Your">
            <a:extLst>
              <a:ext uri="{FF2B5EF4-FFF2-40B4-BE49-F238E27FC236}">
                <a16:creationId xmlns:a16="http://schemas.microsoft.com/office/drawing/2014/main" id="{42773302-51CB-62E7-B25D-D2D1FFD5F0BB}"/>
              </a:ext>
            </a:extLst>
          </p:cNvPr>
          <p:cNvSpPr txBox="1"/>
          <p:nvPr/>
        </p:nvSpPr>
        <p:spPr>
          <a:xfrm>
            <a:off x="-2310479" y="889141"/>
            <a:ext cx="1854856" cy="887396"/>
          </a:xfrm>
          <a:prstGeom prst="rect">
            <a:avLst/>
          </a:prstGeom>
          <a:noFill/>
        </p:spPr>
        <p:txBody>
          <a:bodyPr wrap="none" l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u="none" strike="noStrike" kern="1200" cap="none" normalizeH="0" baseline="0" noProof="0" dirty="0">
                <a:ln>
                  <a:noFill/>
                </a:ln>
                <a:solidFill>
                  <a:prstClr val="white"/>
                </a:solidFill>
                <a:effectLst>
                  <a:outerShdw blurRad="1270000" algn="ctr" rotWithShape="0">
                    <a:schemeClr val="bg1"/>
                  </a:outerShdw>
                </a:effectLst>
                <a:uLnTx/>
                <a:uFillTx/>
                <a:latin typeface="Poppins" pitchFamily="2" charset="77"/>
                <a:cs typeface="Poppins" pitchFamily="2" charset="77"/>
              </a:rPr>
              <a:t>Good</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u="none" strike="noStrike" kern="1200" cap="none" normalizeH="0" baseline="0" noProof="0" dirty="0">
                <a:ln>
                  <a:noFill/>
                </a:ln>
                <a:solidFill>
                  <a:prstClr val="white"/>
                </a:solidFill>
                <a:effectLst>
                  <a:outerShdw blurRad="1270000" algn="ctr" rotWithShape="0">
                    <a:schemeClr val="bg1"/>
                  </a:outerShdw>
                </a:effectLst>
                <a:uLnTx/>
                <a:uFillTx/>
                <a:latin typeface="Poppins" pitchFamily="2" charset="77"/>
                <a:cs typeface="Poppins" pitchFamily="2" charset="77"/>
              </a:rPr>
              <a:t>Afternoon!</a:t>
            </a:r>
            <a:endParaRPr lang="en-US" sz="4800" dirty="0">
              <a:solidFill>
                <a:prstClr val="white"/>
              </a:solidFill>
              <a:effectLst>
                <a:outerShdw blurRad="1270000" algn="ctr" rotWithShape="0">
                  <a:schemeClr val="bg1"/>
                </a:outerShdw>
              </a:effectLst>
              <a:latin typeface="Poppins" pitchFamily="2" charset="77"/>
              <a:cs typeface="Poppins" pitchFamily="2" charset="77"/>
            </a:endParaRPr>
          </a:p>
        </p:txBody>
      </p:sp>
      <p:sp>
        <p:nvSpPr>
          <p:cNvPr id="45" name="Textbos: Create Your">
            <a:extLst>
              <a:ext uri="{FF2B5EF4-FFF2-40B4-BE49-F238E27FC236}">
                <a16:creationId xmlns:a16="http://schemas.microsoft.com/office/drawing/2014/main" id="{2345E512-0EB8-A39A-6A38-EBF9689711F8}"/>
              </a:ext>
            </a:extLst>
          </p:cNvPr>
          <p:cNvSpPr txBox="1"/>
          <p:nvPr/>
        </p:nvSpPr>
        <p:spPr>
          <a:xfrm>
            <a:off x="-5395078" y="1853347"/>
            <a:ext cx="4476547" cy="3781910"/>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6000" b="1" spc="-150" dirty="0">
                <a:solidFill>
                  <a:prstClr val="white"/>
                </a:solidFill>
                <a:effectLst>
                  <a:outerShdw blurRad="1270000" algn="ctr" rotWithShape="0">
                    <a:schemeClr val="bg1"/>
                  </a:outerShdw>
                </a:effectLst>
                <a:latin typeface="Poppins SemiBold" pitchFamily="2" charset="77"/>
                <a:cs typeface="Poppins SemiBold" pitchFamily="2" charset="77"/>
              </a:rPr>
              <a:t>Fredz</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6000" b="1" spc="-150" dirty="0">
                <a:solidFill>
                  <a:prstClr val="white"/>
                </a:solidFill>
                <a:effectLst>
                  <a:outerShdw blurRad="1270000" algn="ctr" rotWithShape="0">
                    <a:schemeClr val="bg1"/>
                  </a:outerShdw>
                </a:effectLst>
                <a:latin typeface="Poppins SemiBold" pitchFamily="2" charset="77"/>
                <a:cs typeface="Poppins SemiBold" pitchFamily="2" charset="77"/>
              </a:rPr>
              <a:t>The what, </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6000" b="1" spc="-150" dirty="0">
                <a:solidFill>
                  <a:prstClr val="white"/>
                </a:solidFill>
                <a:effectLst>
                  <a:outerShdw blurRad="1270000" algn="ctr" rotWithShape="0">
                    <a:schemeClr val="bg1"/>
                  </a:outerShdw>
                </a:effectLst>
                <a:latin typeface="Poppins SemiBold" pitchFamily="2" charset="77"/>
                <a:cs typeface="Poppins SemiBold" pitchFamily="2" charset="77"/>
              </a:rPr>
              <a:t>the why </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6000" b="1" spc="-150" dirty="0">
                <a:solidFill>
                  <a:prstClr val="white"/>
                </a:solidFill>
                <a:effectLst>
                  <a:outerShdw blurRad="1270000" algn="ctr" rotWithShape="0">
                    <a:schemeClr val="bg1"/>
                  </a:outerShdw>
                </a:effectLst>
                <a:latin typeface="Poppins SemiBold" pitchFamily="2" charset="77"/>
                <a:cs typeface="Poppins SemiBold" pitchFamily="2" charset="77"/>
              </a:rPr>
              <a:t>and </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6000" b="1" spc="-150" dirty="0">
                <a:solidFill>
                  <a:prstClr val="white"/>
                </a:solidFill>
                <a:effectLst>
                  <a:outerShdw blurRad="1270000" algn="ctr" rotWithShape="0">
                    <a:schemeClr val="bg1"/>
                  </a:outerShdw>
                </a:effectLst>
                <a:latin typeface="Poppins SemiBold" pitchFamily="2" charset="77"/>
                <a:cs typeface="Poppins SemiBold" pitchFamily="2" charset="77"/>
              </a:rPr>
              <a:t>the how</a:t>
            </a:r>
          </a:p>
        </p:txBody>
      </p:sp>
      <p:sp>
        <p:nvSpPr>
          <p:cNvPr id="44" name="Textbos: Create Your">
            <a:extLst>
              <a:ext uri="{FF2B5EF4-FFF2-40B4-BE49-F238E27FC236}">
                <a16:creationId xmlns:a16="http://schemas.microsoft.com/office/drawing/2014/main" id="{6B29B240-561E-3042-D9A1-E3760053AEBC}"/>
              </a:ext>
            </a:extLst>
          </p:cNvPr>
          <p:cNvSpPr txBox="1"/>
          <p:nvPr/>
        </p:nvSpPr>
        <p:spPr>
          <a:xfrm>
            <a:off x="12462712" y="1710847"/>
            <a:ext cx="4570645" cy="766689"/>
          </a:xfrm>
          <a:prstGeom prst="rect">
            <a:avLst/>
          </a:prstGeom>
          <a:noFill/>
        </p:spPr>
        <p:txBody>
          <a:bodyPr wrap="none" lIns="0" rtlCol="0">
            <a:noAutofit/>
          </a:bodyPr>
          <a:lstStyle>
            <a:defPPr>
              <a:defRPr lang="en-LT"/>
            </a:defPPr>
            <a:lvl1pPr marR="0" lvl="0" indent="0" fontAlgn="auto">
              <a:lnSpc>
                <a:spcPct val="90000"/>
              </a:lnSpc>
              <a:spcBef>
                <a:spcPts val="0"/>
              </a:spcBef>
              <a:spcAft>
                <a:spcPts val="0"/>
              </a:spcAft>
              <a:buClrTx/>
              <a:buSzTx/>
              <a:buFontTx/>
              <a:buNone/>
              <a:tabLst/>
              <a:defRPr kumimoji="0" sz="2800" u="none" strike="noStrike" cap="none" normalizeH="0" baseline="0">
                <a:ln>
                  <a:noFill/>
                </a:ln>
                <a:solidFill>
                  <a:prstClr val="white"/>
                </a:solidFill>
                <a:effectLst>
                  <a:outerShdw blurRad="1270000" algn="ctr" rotWithShape="0">
                    <a:schemeClr val="bg1"/>
                  </a:outerShdw>
                </a:effectLst>
                <a:uLnTx/>
                <a:uFillTx/>
                <a:latin typeface="Poppins" pitchFamily="2" charset="77"/>
                <a:cs typeface="Poppins" pitchFamily="2" charset="77"/>
              </a:defRPr>
            </a:lvl1pPr>
          </a:lstStyle>
          <a:p>
            <a:pPr algn="r"/>
            <a:r>
              <a:rPr lang="en-US" dirty="0"/>
              <a:t>Let’s Plan </a:t>
            </a:r>
            <a:r>
              <a:rPr lang="en-GB" dirty="0"/>
              <a:t>Our</a:t>
            </a:r>
          </a:p>
          <a:p>
            <a:pPr algn="r"/>
            <a:r>
              <a:rPr lang="en-US" dirty="0"/>
              <a:t>Wonderful Hackathon!</a:t>
            </a:r>
          </a:p>
        </p:txBody>
      </p:sp>
      <p:pic>
        <p:nvPicPr>
          <p:cNvPr id="13" name="!!photo">
            <a:extLst>
              <a:ext uri="{FF2B5EF4-FFF2-40B4-BE49-F238E27FC236}">
                <a16:creationId xmlns:a16="http://schemas.microsoft.com/office/drawing/2014/main" id="{D3CB4B75-23BD-8CB5-E045-A6E4B769E477}"/>
              </a:ext>
            </a:extLst>
          </p:cNvPr>
          <p:cNvPicPr>
            <a:picLocks noChangeAspect="1"/>
          </p:cNvPicPr>
          <p:nvPr/>
        </p:nvPicPr>
        <p:blipFill>
          <a:blip r:embed="rId6"/>
          <a:srcRect/>
          <a:stretch/>
        </p:blipFill>
        <p:spPr>
          <a:xfrm>
            <a:off x="4039727" y="-14990"/>
            <a:ext cx="4032598" cy="6893219"/>
          </a:xfrm>
          <a:prstGeom prst="rect">
            <a:avLst/>
          </a:prstGeom>
        </p:spPr>
      </p:pic>
      <p:grpSp>
        <p:nvGrpSpPr>
          <p:cNvPr id="20" name="GRID 12 X 8" hidden="1">
            <a:extLst>
              <a:ext uri="{FF2B5EF4-FFF2-40B4-BE49-F238E27FC236}">
                <a16:creationId xmlns:a16="http://schemas.microsoft.com/office/drawing/2014/main" id="{60123EE5-96BA-A2D3-5AD9-4D2517FB1DCD}"/>
              </a:ext>
            </a:extLst>
          </p:cNvPr>
          <p:cNvGrpSpPr/>
          <p:nvPr/>
        </p:nvGrpSpPr>
        <p:grpSpPr>
          <a:xfrm>
            <a:off x="0" y="0"/>
            <a:ext cx="12192000" cy="6858001"/>
            <a:chOff x="0" y="0"/>
            <a:chExt cx="12192000" cy="6858001"/>
          </a:xfrm>
        </p:grpSpPr>
        <p:grpSp>
          <p:nvGrpSpPr>
            <p:cNvPr id="21" name="Columns (12)">
              <a:extLst>
                <a:ext uri="{FF2B5EF4-FFF2-40B4-BE49-F238E27FC236}">
                  <a16:creationId xmlns:a16="http://schemas.microsoft.com/office/drawing/2014/main" id="{4B8C01E2-674F-146B-2D34-2EAD54B7E477}"/>
                </a:ext>
              </a:extLst>
            </p:cNvPr>
            <p:cNvGrpSpPr/>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658167EC-270E-9740-D2C9-453FA82B3D02}"/>
                  </a:ext>
                </a:extLst>
              </p:cNvPr>
              <p:cNvSpPr/>
              <p:nvPr/>
            </p:nvSpPr>
            <p:spPr>
              <a:xfrm>
                <a:off x="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F079480-4CDF-C6F5-CCF1-0F29493F47AE}"/>
                  </a:ext>
                </a:extLst>
              </p:cNvPr>
              <p:cNvSpPr/>
              <p:nvPr/>
            </p:nvSpPr>
            <p:spPr>
              <a:xfrm>
                <a:off x="101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BA00FC9-753B-6AE7-3287-90E6AB4C5001}"/>
                  </a:ext>
                </a:extLst>
              </p:cNvPr>
              <p:cNvSpPr/>
              <p:nvPr/>
            </p:nvSpPr>
            <p:spPr>
              <a:xfrm>
                <a:off x="203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CCFAAA7-8362-802B-AC08-20E41D224E6E}"/>
                  </a:ext>
                </a:extLst>
              </p:cNvPr>
              <p:cNvSpPr/>
              <p:nvPr/>
            </p:nvSpPr>
            <p:spPr>
              <a:xfrm>
                <a:off x="304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6A155D6-E4E9-4E3B-402C-BDE07CE61DA2}"/>
                  </a:ext>
                </a:extLst>
              </p:cNvPr>
              <p:cNvSpPr/>
              <p:nvPr/>
            </p:nvSpPr>
            <p:spPr>
              <a:xfrm>
                <a:off x="406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275AB93-56C5-5257-FE1A-FFC75843BC52}"/>
                  </a:ext>
                </a:extLst>
              </p:cNvPr>
              <p:cNvSpPr/>
              <p:nvPr/>
            </p:nvSpPr>
            <p:spPr>
              <a:xfrm>
                <a:off x="508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4A93696-7C3C-AAC2-5273-C47351612602}"/>
                  </a:ext>
                </a:extLst>
              </p:cNvPr>
              <p:cNvSpPr/>
              <p:nvPr/>
            </p:nvSpPr>
            <p:spPr>
              <a:xfrm>
                <a:off x="609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801C5212-E4B2-6F0B-A56C-70FF2FC3AB71}"/>
                  </a:ext>
                </a:extLst>
              </p:cNvPr>
              <p:cNvSpPr/>
              <p:nvPr/>
            </p:nvSpPr>
            <p:spPr>
              <a:xfrm>
                <a:off x="711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C6A27889-B3CD-FAF1-49B1-4C6D9D78C640}"/>
                  </a:ext>
                </a:extLst>
              </p:cNvPr>
              <p:cNvSpPr/>
              <p:nvPr/>
            </p:nvSpPr>
            <p:spPr>
              <a:xfrm>
                <a:off x="812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5B8129D-DFB8-C3D4-69C9-8BCD229388E4}"/>
                  </a:ext>
                </a:extLst>
              </p:cNvPr>
              <p:cNvSpPr/>
              <p:nvPr/>
            </p:nvSpPr>
            <p:spPr>
              <a:xfrm>
                <a:off x="914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994DBCEF-5249-289A-E6B2-83BBC8D9D8DB}"/>
                  </a:ext>
                </a:extLst>
              </p:cNvPr>
              <p:cNvSpPr/>
              <p:nvPr/>
            </p:nvSpPr>
            <p:spPr>
              <a:xfrm>
                <a:off x="1016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A1EF615-2CD9-7234-924B-2CA10B6A0B85}"/>
                  </a:ext>
                </a:extLst>
              </p:cNvPr>
              <p:cNvSpPr/>
              <p:nvPr/>
            </p:nvSpPr>
            <p:spPr>
              <a:xfrm>
                <a:off x="11176001"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22" name="Rows (8)">
              <a:extLst>
                <a:ext uri="{FF2B5EF4-FFF2-40B4-BE49-F238E27FC236}">
                  <a16:creationId xmlns:a16="http://schemas.microsoft.com/office/drawing/2014/main" id="{66F4EBBA-D661-7171-6BB0-4CC004D8FB64}"/>
                </a:ext>
              </a:extLst>
            </p:cNvPr>
            <p:cNvGrpSpPr/>
            <p:nvPr/>
          </p:nvGrpSpPr>
          <p:grpSpPr>
            <a:xfrm>
              <a:off x="1" y="0"/>
              <a:ext cx="12191999" cy="6858001"/>
              <a:chOff x="0" y="-1"/>
              <a:chExt cx="12191999" cy="6858001"/>
            </a:xfrm>
          </p:grpSpPr>
          <p:sp>
            <p:nvSpPr>
              <p:cNvPr id="23" name="Rectangle 22">
                <a:extLst>
                  <a:ext uri="{FF2B5EF4-FFF2-40B4-BE49-F238E27FC236}">
                    <a16:creationId xmlns:a16="http://schemas.microsoft.com/office/drawing/2014/main" id="{2E97AA50-4478-A7CC-6CA5-FB7C9E777125}"/>
                  </a:ext>
                </a:extLst>
              </p:cNvPr>
              <p:cNvSpPr/>
              <p:nvPr/>
            </p:nvSpPr>
            <p:spPr>
              <a:xfrm rot="5400000">
                <a:off x="5667600" y="-566760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F4B8CA8-68A9-A550-9857-55D60877B199}"/>
                  </a:ext>
                </a:extLst>
              </p:cNvPr>
              <p:cNvSpPr/>
              <p:nvPr/>
            </p:nvSpPr>
            <p:spPr>
              <a:xfrm rot="5400000">
                <a:off x="5667600" y="-481028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728AFA2-0AE4-FBC3-9AEC-2613DA2CFCC6}"/>
                  </a:ext>
                </a:extLst>
              </p:cNvPr>
              <p:cNvSpPr/>
              <p:nvPr/>
            </p:nvSpPr>
            <p:spPr>
              <a:xfrm rot="5400000">
                <a:off x="5667600" y="-3952973"/>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282A988-09A4-4B85-FB8D-7E197B24951D}"/>
                  </a:ext>
                </a:extLst>
              </p:cNvPr>
              <p:cNvSpPr/>
              <p:nvPr/>
            </p:nvSpPr>
            <p:spPr>
              <a:xfrm rot="5400000">
                <a:off x="5667600" y="-3095659"/>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5E186F3-5F82-0901-BC6A-F16E690A604D}"/>
                  </a:ext>
                </a:extLst>
              </p:cNvPr>
              <p:cNvSpPr/>
              <p:nvPr/>
            </p:nvSpPr>
            <p:spPr>
              <a:xfrm rot="5400000">
                <a:off x="5667600" y="-2238345"/>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3EA2AB1-8DC9-1BC4-67DB-285681811059}"/>
                  </a:ext>
                </a:extLst>
              </p:cNvPr>
              <p:cNvSpPr/>
              <p:nvPr/>
            </p:nvSpPr>
            <p:spPr>
              <a:xfrm rot="5400000">
                <a:off x="5667600" y="-138103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51188E7-DCE5-1288-66CC-F0977FFA7EA6}"/>
                  </a:ext>
                </a:extLst>
              </p:cNvPr>
              <p:cNvSpPr/>
              <p:nvPr/>
            </p:nvSpPr>
            <p:spPr>
              <a:xfrm rot="5400000">
                <a:off x="5667600" y="-52371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99CF4F4-8D99-6277-A24F-F1077BA47E1E}"/>
                  </a:ext>
                </a:extLst>
              </p:cNvPr>
              <p:cNvSpPr/>
              <p:nvPr/>
            </p:nvSpPr>
            <p:spPr>
              <a:xfrm rot="5400000">
                <a:off x="5667600" y="333600"/>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pic>
        <p:nvPicPr>
          <p:cNvPr id="14" name="Picture 13" descr="Logo, icon&#10;&#10;Description automatically generated">
            <a:extLst>
              <a:ext uri="{FF2B5EF4-FFF2-40B4-BE49-F238E27FC236}">
                <a16:creationId xmlns:a16="http://schemas.microsoft.com/office/drawing/2014/main" id="{D50CF452-0CBA-DEED-7824-E74CEC544051}"/>
              </a:ext>
            </a:extLst>
          </p:cNvPr>
          <p:cNvPicPr>
            <a:picLocks noChangeAspect="1"/>
          </p:cNvPicPr>
          <p:nvPr/>
        </p:nvPicPr>
        <p:blipFill>
          <a:blip r:embed="rId7"/>
          <a:stretch>
            <a:fillRect/>
          </a:stretch>
        </p:blipFill>
        <p:spPr>
          <a:xfrm>
            <a:off x="296641" y="5761772"/>
            <a:ext cx="824289" cy="856802"/>
          </a:xfrm>
          <a:prstGeom prst="rect">
            <a:avLst/>
          </a:prstGeom>
          <a:noFill/>
          <a:effectLst>
            <a:glow rad="399330">
              <a:schemeClr val="bg1">
                <a:alpha val="40000"/>
              </a:schemeClr>
            </a:glow>
          </a:effectLst>
        </p:spPr>
      </p:pic>
      <p:sp>
        <p:nvSpPr>
          <p:cNvPr id="56" name="TextBox 55">
            <a:extLst>
              <a:ext uri="{FF2B5EF4-FFF2-40B4-BE49-F238E27FC236}">
                <a16:creationId xmlns:a16="http://schemas.microsoft.com/office/drawing/2014/main" id="{0BE729FF-D186-05AD-6A0B-D3CAF9DF96B2}"/>
              </a:ext>
            </a:extLst>
          </p:cNvPr>
          <p:cNvSpPr txBox="1"/>
          <p:nvPr/>
        </p:nvSpPr>
        <p:spPr>
          <a:xfrm>
            <a:off x="14756524" y="3815255"/>
            <a:ext cx="184731" cy="369332"/>
          </a:xfrm>
          <a:prstGeom prst="rect">
            <a:avLst/>
          </a:prstGeom>
          <a:noFill/>
        </p:spPr>
        <p:txBody>
          <a:bodyPr wrap="none" rtlCol="0">
            <a:spAutoFit/>
          </a:bodyPr>
          <a:lstStyle/>
          <a:p>
            <a:endParaRPr lang="en-GB" dirty="0"/>
          </a:p>
        </p:txBody>
      </p:sp>
      <p:grpSp>
        <p:nvGrpSpPr>
          <p:cNvPr id="59" name="Group 58">
            <a:extLst>
              <a:ext uri="{FF2B5EF4-FFF2-40B4-BE49-F238E27FC236}">
                <a16:creationId xmlns:a16="http://schemas.microsoft.com/office/drawing/2014/main" id="{3E6950F8-9226-7DB0-1030-C0A6F6357505}"/>
              </a:ext>
            </a:extLst>
          </p:cNvPr>
          <p:cNvGrpSpPr/>
          <p:nvPr/>
        </p:nvGrpSpPr>
        <p:grpSpPr>
          <a:xfrm>
            <a:off x="13901317" y="2898302"/>
            <a:ext cx="1693434" cy="1692000"/>
            <a:chOff x="13901317" y="2898302"/>
            <a:chExt cx="1693434" cy="1692000"/>
          </a:xfrm>
          <a:effectLst>
            <a:glow rad="125440">
              <a:schemeClr val="bg1">
                <a:alpha val="14000"/>
              </a:schemeClr>
            </a:glow>
          </a:effectLst>
        </p:grpSpPr>
        <p:grpSp>
          <p:nvGrpSpPr>
            <p:cNvPr id="15" name="Group 14">
              <a:extLst>
                <a:ext uri="{FF2B5EF4-FFF2-40B4-BE49-F238E27FC236}">
                  <a16:creationId xmlns:a16="http://schemas.microsoft.com/office/drawing/2014/main" id="{B4BBF09B-2932-2AAB-F014-B8E0D65B7E7B}"/>
                </a:ext>
              </a:extLst>
            </p:cNvPr>
            <p:cNvGrpSpPr/>
            <p:nvPr/>
          </p:nvGrpSpPr>
          <p:grpSpPr>
            <a:xfrm>
              <a:off x="13901317" y="2898302"/>
              <a:ext cx="1693434" cy="1692000"/>
              <a:chOff x="965828" y="3547990"/>
              <a:chExt cx="1693434" cy="1692000"/>
            </a:xfrm>
            <a:noFill/>
          </p:grpSpPr>
          <p:sp useBgFill="1">
            <p:nvSpPr>
              <p:cNvPr id="16" name="Rounded rectangle: Create">
                <a:extLst>
                  <a:ext uri="{FF2B5EF4-FFF2-40B4-BE49-F238E27FC236}">
                    <a16:creationId xmlns:a16="http://schemas.microsoft.com/office/drawing/2014/main" id="{22C92B42-CB70-188C-8486-F4E816D094D3}"/>
                  </a:ext>
                </a:extLst>
              </p:cNvPr>
              <p:cNvSpPr/>
              <p:nvPr/>
            </p:nvSpPr>
            <p:spPr>
              <a:xfrm>
                <a:off x="965828" y="3547990"/>
                <a:ext cx="1693434" cy="1692000"/>
              </a:xfrm>
              <a:prstGeom prst="roundRect">
                <a:avLst>
                  <a:gd name="adj" fmla="val 11145"/>
                </a:avLst>
              </a:prstGeom>
              <a:grpFill/>
              <a:ln w="6350">
                <a:solidFill>
                  <a:schemeClr val="bg1">
                    <a:alpha val="50000"/>
                  </a:schemeClr>
                </a:solidFill>
              </a:ln>
              <a:effectLst>
                <a:innerShdw blurRad="190500">
                  <a:schemeClr val="bg1">
                    <a:alpha val="50000"/>
                  </a:schemeClr>
                </a:innerShd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400" b="1" i="0" u="none" strike="noStrike" kern="1200" cap="none" spc="300" normalizeH="0" baseline="0" noProof="0" dirty="0">
                  <a:ln>
                    <a:noFill/>
                  </a:ln>
                  <a:solidFill>
                    <a:prstClr val="white"/>
                  </a:solidFill>
                  <a:effectLst/>
                  <a:uLnTx/>
                  <a:uFillTx/>
                  <a:latin typeface="Montserrat ExtraBold" pitchFamily="2" charset="77"/>
                  <a:ea typeface="+mn-ea"/>
                  <a:cs typeface="+mn-cs"/>
                </a:endParaRPr>
              </a:p>
            </p:txBody>
          </p:sp>
          <p:sp>
            <p:nvSpPr>
              <p:cNvPr id="17" name="Textbos: Create Your">
                <a:extLst>
                  <a:ext uri="{FF2B5EF4-FFF2-40B4-BE49-F238E27FC236}">
                    <a16:creationId xmlns:a16="http://schemas.microsoft.com/office/drawing/2014/main" id="{F163AF33-DA79-D973-F2BE-0D02F1A9C762}"/>
                  </a:ext>
                </a:extLst>
              </p:cNvPr>
              <p:cNvSpPr txBox="1"/>
              <p:nvPr/>
            </p:nvSpPr>
            <p:spPr>
              <a:xfrm>
                <a:off x="1127883" y="3731133"/>
                <a:ext cx="1461855" cy="335116"/>
              </a:xfrm>
              <a:prstGeom prst="rect">
                <a:avLst/>
              </a:prstGeom>
              <a:grp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normalizeH="0" baseline="0" noProof="0" dirty="0">
                    <a:ln>
                      <a:noFill/>
                    </a:ln>
                    <a:solidFill>
                      <a:prstClr val="white"/>
                    </a:solidFill>
                    <a:effectLst/>
                    <a:uLnTx/>
                    <a:uFillTx/>
                    <a:latin typeface="Poppins" pitchFamily="2" charset="77"/>
                    <a:cs typeface="Poppins" pitchFamily="2" charset="77"/>
                  </a:rPr>
                  <a:t>Micro front</a:t>
                </a:r>
                <a:r>
                  <a:rPr lang="en-US" sz="1400" dirty="0">
                    <a:solidFill>
                      <a:prstClr val="white"/>
                    </a:solidFill>
                    <a:latin typeface="Poppins" pitchFamily="2" charset="77"/>
                    <a:cs typeface="Poppins" pitchFamily="2" charset="77"/>
                  </a:rPr>
                  <a:t>ends</a:t>
                </a:r>
                <a:endParaRPr kumimoji="0" lang="en-US" sz="1400" u="none" strike="noStrike" kern="1200" cap="none" normalizeH="0" baseline="0" noProof="0" dirty="0">
                  <a:ln>
                    <a:noFill/>
                  </a:ln>
                  <a:solidFill>
                    <a:prstClr val="white"/>
                  </a:solidFill>
                  <a:effectLst/>
                  <a:uLnTx/>
                  <a:uFillTx/>
                  <a:latin typeface="Poppins" pitchFamily="2" charset="77"/>
                  <a:cs typeface="Poppins" pitchFamily="2" charset="77"/>
                </a:endParaRPr>
              </a:p>
            </p:txBody>
          </p:sp>
        </p:grpSp>
        <p:pic>
          <p:nvPicPr>
            <p:cNvPr id="58" name="Picture 57" descr="Icon&#10;&#10;Description automatically generated">
              <a:extLst>
                <a:ext uri="{FF2B5EF4-FFF2-40B4-BE49-F238E27FC236}">
                  <a16:creationId xmlns:a16="http://schemas.microsoft.com/office/drawing/2014/main" id="{EE18DC27-72EF-B128-EB3A-9AB31EA6A470}"/>
                </a:ext>
              </a:extLst>
            </p:cNvPr>
            <p:cNvPicPr>
              <a:picLocks noChangeAspect="1"/>
            </p:cNvPicPr>
            <p:nvPr/>
          </p:nvPicPr>
          <p:blipFill>
            <a:blip r:embed="rId8"/>
            <a:stretch>
              <a:fillRect/>
            </a:stretch>
          </p:blipFill>
          <p:spPr>
            <a:xfrm>
              <a:off x="13980373" y="3422867"/>
              <a:ext cx="1552302" cy="1023315"/>
            </a:xfrm>
            <a:prstGeom prst="rect">
              <a:avLst/>
            </a:prstGeom>
            <a:effectLst>
              <a:glow rad="557422">
                <a:schemeClr val="accent1">
                  <a:alpha val="14119"/>
                </a:schemeClr>
              </a:glow>
            </a:effectLst>
          </p:spPr>
        </p:pic>
      </p:grpSp>
    </p:spTree>
    <p:extLst>
      <p:ext uri="{BB962C8B-B14F-4D97-AF65-F5344CB8AC3E}">
        <p14:creationId xmlns:p14="http://schemas.microsoft.com/office/powerpoint/2010/main" val="1401197732"/>
      </p:ext>
    </p:extLst>
  </p:cSld>
  <p:clrMapOvr>
    <a:overrideClrMapping bg1="lt1" tx1="dk1" bg2="lt2" tx2="dk2" accent1="accent1" accent2="accent2" accent3="accent3" accent4="accent4" accent5="accent5" accent6="accent6" hlink="hlink" folHlink="folHlink"/>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43" name="Picture 42" descr="A picture containing umbrella&#10;&#10;Description automatically generated">
            <a:extLst>
              <a:ext uri="{FF2B5EF4-FFF2-40B4-BE49-F238E27FC236}">
                <a16:creationId xmlns:a16="http://schemas.microsoft.com/office/drawing/2014/main" id="{8000874E-31C2-9884-3ED9-142BE2D0DC01}"/>
              </a:ext>
            </a:extLst>
          </p:cNvPr>
          <p:cNvPicPr>
            <a:picLocks noChangeAspect="1"/>
          </p:cNvPicPr>
          <p:nvPr/>
        </p:nvPicPr>
        <p:blipFill>
          <a:blip r:embed="rId5"/>
          <a:stretch>
            <a:fillRect/>
          </a:stretch>
        </p:blipFill>
        <p:spPr>
          <a:xfrm>
            <a:off x="-114926" y="-14990"/>
            <a:ext cx="12321915" cy="6893219"/>
          </a:xfrm>
          <a:prstGeom prst="rect">
            <a:avLst/>
          </a:prstGeom>
        </p:spPr>
      </p:pic>
      <p:sp>
        <p:nvSpPr>
          <p:cNvPr id="74" name="Textbos: Create Your">
            <a:extLst>
              <a:ext uri="{FF2B5EF4-FFF2-40B4-BE49-F238E27FC236}">
                <a16:creationId xmlns:a16="http://schemas.microsoft.com/office/drawing/2014/main" id="{42773302-51CB-62E7-B25D-D2D1FFD5F0BB}"/>
              </a:ext>
            </a:extLst>
          </p:cNvPr>
          <p:cNvSpPr txBox="1"/>
          <p:nvPr/>
        </p:nvSpPr>
        <p:spPr>
          <a:xfrm>
            <a:off x="954282" y="891224"/>
            <a:ext cx="1854856" cy="887396"/>
          </a:xfrm>
          <a:prstGeom prst="rect">
            <a:avLst/>
          </a:prstGeom>
          <a:noFill/>
        </p:spPr>
        <p:txBody>
          <a:bodyPr wrap="none" l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u="none" strike="noStrike" kern="1200" cap="none" normalizeH="0" baseline="0" noProof="0" dirty="0">
                <a:ln>
                  <a:noFill/>
                </a:ln>
                <a:solidFill>
                  <a:prstClr val="white"/>
                </a:solidFill>
                <a:effectLst>
                  <a:outerShdw blurRad="1270000" algn="ctr" rotWithShape="0">
                    <a:schemeClr val="bg1"/>
                  </a:outerShdw>
                </a:effectLst>
                <a:uLnTx/>
                <a:uFillTx/>
                <a:latin typeface="Poppins" pitchFamily="2" charset="77"/>
                <a:cs typeface="Poppins" pitchFamily="2" charset="77"/>
              </a:rPr>
              <a:t>Good</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u="none" strike="noStrike" kern="1200" cap="none" normalizeH="0" baseline="0" noProof="0" dirty="0">
                <a:ln>
                  <a:noFill/>
                </a:ln>
                <a:solidFill>
                  <a:prstClr val="white"/>
                </a:solidFill>
                <a:effectLst>
                  <a:outerShdw blurRad="1270000" algn="ctr" rotWithShape="0">
                    <a:schemeClr val="bg1"/>
                  </a:outerShdw>
                </a:effectLst>
                <a:uLnTx/>
                <a:uFillTx/>
                <a:latin typeface="Poppins" pitchFamily="2" charset="77"/>
                <a:cs typeface="Poppins" pitchFamily="2" charset="77"/>
              </a:rPr>
              <a:t>Afternoon!</a:t>
            </a:r>
            <a:endParaRPr lang="en-US" sz="4800" dirty="0">
              <a:solidFill>
                <a:prstClr val="white"/>
              </a:solidFill>
              <a:effectLst>
                <a:outerShdw blurRad="1270000" algn="ctr" rotWithShape="0">
                  <a:schemeClr val="bg1"/>
                </a:outerShdw>
              </a:effectLst>
              <a:latin typeface="Poppins" pitchFamily="2" charset="77"/>
              <a:cs typeface="Poppins" pitchFamily="2" charset="77"/>
            </a:endParaRPr>
          </a:p>
        </p:txBody>
      </p:sp>
      <p:sp>
        <p:nvSpPr>
          <p:cNvPr id="45" name="Textbos: Create Your">
            <a:extLst>
              <a:ext uri="{FF2B5EF4-FFF2-40B4-BE49-F238E27FC236}">
                <a16:creationId xmlns:a16="http://schemas.microsoft.com/office/drawing/2014/main" id="{2345E512-0EB8-A39A-6A38-EBF9689711F8}"/>
              </a:ext>
            </a:extLst>
          </p:cNvPr>
          <p:cNvSpPr txBox="1"/>
          <p:nvPr/>
        </p:nvSpPr>
        <p:spPr>
          <a:xfrm>
            <a:off x="929184" y="1857228"/>
            <a:ext cx="3889134" cy="3482732"/>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6000" b="1" spc="-150" dirty="0">
                <a:solidFill>
                  <a:prstClr val="white"/>
                </a:solidFill>
                <a:effectLst>
                  <a:outerShdw blurRad="1270000" algn="ctr" rotWithShape="0">
                    <a:schemeClr val="bg1"/>
                  </a:outerShdw>
                </a:effectLst>
                <a:latin typeface="Poppins SemiBold" pitchFamily="2" charset="77"/>
                <a:cs typeface="Poppins SemiBold" pitchFamily="2" charset="77"/>
              </a:rPr>
              <a:t>Fredz</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6000" b="1" spc="-150" dirty="0">
                <a:solidFill>
                  <a:prstClr val="white"/>
                </a:solidFill>
                <a:effectLst>
                  <a:outerShdw blurRad="1270000" algn="ctr" rotWithShape="0">
                    <a:schemeClr val="bg1"/>
                  </a:outerShdw>
                </a:effectLst>
                <a:latin typeface="Poppins SemiBold" pitchFamily="2" charset="77"/>
                <a:cs typeface="Poppins SemiBold" pitchFamily="2" charset="77"/>
              </a:rPr>
              <a:t>The What, </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6000" b="1" spc="-150" dirty="0">
                <a:solidFill>
                  <a:prstClr val="white"/>
                </a:solidFill>
                <a:effectLst>
                  <a:outerShdw blurRad="1270000" algn="ctr" rotWithShape="0">
                    <a:schemeClr val="bg1"/>
                  </a:outerShdw>
                </a:effectLst>
                <a:latin typeface="Poppins SemiBold" pitchFamily="2" charset="77"/>
                <a:cs typeface="Poppins SemiBold" pitchFamily="2" charset="77"/>
              </a:rPr>
              <a:t>The Why </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6000" b="1" spc="-150" dirty="0">
                <a:solidFill>
                  <a:prstClr val="white"/>
                </a:solidFill>
                <a:effectLst>
                  <a:outerShdw blurRad="1270000" algn="ctr" rotWithShape="0">
                    <a:schemeClr val="bg1"/>
                  </a:outerShdw>
                </a:effectLst>
                <a:latin typeface="Poppins SemiBold" pitchFamily="2" charset="77"/>
                <a:cs typeface="Poppins SemiBold" pitchFamily="2" charset="77"/>
              </a:rPr>
              <a:t>And </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6000" b="1" spc="-150" dirty="0">
                <a:solidFill>
                  <a:prstClr val="white"/>
                </a:solidFill>
                <a:effectLst>
                  <a:outerShdw blurRad="1270000" algn="ctr" rotWithShape="0">
                    <a:schemeClr val="bg1"/>
                  </a:outerShdw>
                </a:effectLst>
                <a:latin typeface="Poppins SemiBold" pitchFamily="2" charset="77"/>
                <a:cs typeface="Poppins SemiBold" pitchFamily="2" charset="77"/>
              </a:rPr>
              <a:t>The How</a:t>
            </a:r>
          </a:p>
          <a:p>
            <a:pPr marL="0" marR="0" lvl="0" indent="0" algn="l" defTabSz="914400" rtl="0" eaLnBrk="1" fontAlgn="auto" latinLnBrk="0" hangingPunct="1">
              <a:lnSpc>
                <a:spcPct val="75000"/>
              </a:lnSpc>
              <a:spcBef>
                <a:spcPts val="0"/>
              </a:spcBef>
              <a:spcAft>
                <a:spcPts val="0"/>
              </a:spcAft>
              <a:buClrTx/>
              <a:buSzTx/>
              <a:buFontTx/>
              <a:buNone/>
              <a:tabLst/>
              <a:defRPr/>
            </a:pPr>
            <a:endParaRPr lang="en-US" sz="6000" b="1" spc="-150" dirty="0">
              <a:solidFill>
                <a:prstClr val="white"/>
              </a:solidFill>
              <a:effectLst>
                <a:outerShdw blurRad="1270000" algn="ctr" rotWithShape="0">
                  <a:schemeClr val="bg1"/>
                </a:outerShdw>
              </a:effectLst>
              <a:latin typeface="Poppins SemiBold" pitchFamily="2" charset="77"/>
              <a:cs typeface="Poppins SemiBold" pitchFamily="2" charset="77"/>
            </a:endParaRPr>
          </a:p>
        </p:txBody>
      </p:sp>
      <p:sp>
        <p:nvSpPr>
          <p:cNvPr id="44" name="Textbos: Create Your">
            <a:extLst>
              <a:ext uri="{FF2B5EF4-FFF2-40B4-BE49-F238E27FC236}">
                <a16:creationId xmlns:a16="http://schemas.microsoft.com/office/drawing/2014/main" id="{6B29B240-561E-3042-D9A1-E3760053AEBC}"/>
              </a:ext>
            </a:extLst>
          </p:cNvPr>
          <p:cNvSpPr txBox="1"/>
          <p:nvPr/>
        </p:nvSpPr>
        <p:spPr>
          <a:xfrm>
            <a:off x="8172888" y="1710917"/>
            <a:ext cx="3671699" cy="1208831"/>
          </a:xfrm>
          <a:prstGeom prst="rect">
            <a:avLst/>
          </a:prstGeom>
          <a:noFill/>
        </p:spPr>
        <p:txBody>
          <a:bodyPr wrap="none" lIns="0" rtlCol="0">
            <a:noAutofit/>
          </a:bodyPr>
          <a:lstStyle>
            <a:defPPr>
              <a:defRPr lang="en-LT"/>
            </a:defPPr>
            <a:lvl1pPr marR="0" lvl="0" indent="0" fontAlgn="auto">
              <a:lnSpc>
                <a:spcPct val="90000"/>
              </a:lnSpc>
              <a:spcBef>
                <a:spcPts val="0"/>
              </a:spcBef>
              <a:spcAft>
                <a:spcPts val="0"/>
              </a:spcAft>
              <a:buClrTx/>
              <a:buSzTx/>
              <a:buFontTx/>
              <a:buNone/>
              <a:tabLst/>
              <a:defRPr kumimoji="0" sz="2800" u="none" strike="noStrike" cap="none" normalizeH="0" baseline="0">
                <a:ln>
                  <a:noFill/>
                </a:ln>
                <a:solidFill>
                  <a:prstClr val="white"/>
                </a:solidFill>
                <a:effectLst>
                  <a:outerShdw blurRad="1270000" algn="ctr" rotWithShape="0">
                    <a:schemeClr val="bg1"/>
                  </a:outerShdw>
                </a:effectLst>
                <a:uLnTx/>
                <a:uFillTx/>
                <a:latin typeface="Poppins" pitchFamily="2" charset="77"/>
                <a:cs typeface="Poppins" pitchFamily="2" charset="77"/>
              </a:defRPr>
            </a:lvl1pPr>
          </a:lstStyle>
          <a:p>
            <a:pPr algn="r"/>
            <a:r>
              <a:rPr lang="en-US" dirty="0"/>
              <a:t>Let’s Plan Our</a:t>
            </a:r>
          </a:p>
          <a:p>
            <a:pPr algn="r"/>
            <a:r>
              <a:rPr lang="en-US" dirty="0"/>
              <a:t>Wonderful Hackathon</a:t>
            </a:r>
          </a:p>
        </p:txBody>
      </p:sp>
      <p:sp useBgFill="1">
        <p:nvSpPr>
          <p:cNvPr id="123" name="Rounded rectangle: Create">
            <a:extLst>
              <a:ext uri="{FF2B5EF4-FFF2-40B4-BE49-F238E27FC236}">
                <a16:creationId xmlns:a16="http://schemas.microsoft.com/office/drawing/2014/main" id="{D86F0F91-33AE-0992-DF71-A67B1866699A}"/>
              </a:ext>
            </a:extLst>
          </p:cNvPr>
          <p:cNvSpPr/>
          <p:nvPr/>
        </p:nvSpPr>
        <p:spPr>
          <a:xfrm>
            <a:off x="972727" y="7054003"/>
            <a:ext cx="1738136" cy="1691999"/>
          </a:xfrm>
          <a:prstGeom prst="roundRect">
            <a:avLst>
              <a:gd name="adj" fmla="val 11145"/>
            </a:avLst>
          </a:prstGeom>
          <a:ln w="6350">
            <a:solidFill>
              <a:schemeClr val="bg1">
                <a:alpha val="50000"/>
              </a:schemeClr>
            </a:solidFill>
          </a:ln>
          <a:effectLst>
            <a:innerShdw blurRad="190500">
              <a:schemeClr val="bg1">
                <a:alpha val="50000"/>
              </a:schemeClr>
            </a:innerShd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400" b="1" i="0" u="none" strike="noStrike" kern="1200" cap="none" spc="300" normalizeH="0" baseline="0" noProof="0" dirty="0">
              <a:ln>
                <a:noFill/>
              </a:ln>
              <a:solidFill>
                <a:prstClr val="white"/>
              </a:solidFill>
              <a:effectLst/>
              <a:uLnTx/>
              <a:uFillTx/>
              <a:latin typeface="Montserrat ExtraBold" pitchFamily="2" charset="77"/>
              <a:ea typeface="+mn-ea"/>
              <a:cs typeface="+mn-cs"/>
            </a:endParaRPr>
          </a:p>
        </p:txBody>
      </p:sp>
      <p:sp>
        <p:nvSpPr>
          <p:cNvPr id="124" name="Textbos: Create Your">
            <a:extLst>
              <a:ext uri="{FF2B5EF4-FFF2-40B4-BE49-F238E27FC236}">
                <a16:creationId xmlns:a16="http://schemas.microsoft.com/office/drawing/2014/main" id="{28132D8D-EC3B-0126-06E7-951CAB0C248E}"/>
              </a:ext>
            </a:extLst>
          </p:cNvPr>
          <p:cNvSpPr txBox="1"/>
          <p:nvPr/>
        </p:nvSpPr>
        <p:spPr>
          <a:xfrm>
            <a:off x="1122372" y="7169119"/>
            <a:ext cx="490324" cy="19179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000" dirty="0">
                <a:solidFill>
                  <a:prstClr val="white"/>
                </a:solidFill>
                <a:latin typeface="Poppins" pitchFamily="2" charset="77"/>
                <a:cs typeface="Poppins" pitchFamily="2" charset="77"/>
              </a:rPr>
              <a:t>July 2023</a:t>
            </a:r>
            <a:endParaRPr kumimoji="0" lang="en-US" sz="1000" u="none" strike="noStrike" kern="1200" cap="none" normalizeH="0" baseline="0" noProof="0" dirty="0">
              <a:ln>
                <a:noFill/>
              </a:ln>
              <a:solidFill>
                <a:prstClr val="white"/>
              </a:solidFill>
              <a:effectLst/>
              <a:uLnTx/>
              <a:uFillTx/>
              <a:latin typeface="Poppins" pitchFamily="2" charset="77"/>
              <a:cs typeface="Poppins" pitchFamily="2" charset="77"/>
            </a:endParaRPr>
          </a:p>
        </p:txBody>
      </p:sp>
      <p:sp>
        <p:nvSpPr>
          <p:cNvPr id="125" name="Oval 124">
            <a:extLst>
              <a:ext uri="{FF2B5EF4-FFF2-40B4-BE49-F238E27FC236}">
                <a16:creationId xmlns:a16="http://schemas.microsoft.com/office/drawing/2014/main" id="{E531705A-F40D-C41D-D0E9-DA6F706A3AF9}"/>
              </a:ext>
            </a:extLst>
          </p:cNvPr>
          <p:cNvSpPr/>
          <p:nvPr/>
        </p:nvSpPr>
        <p:spPr>
          <a:xfrm>
            <a:off x="1541474" y="8451875"/>
            <a:ext cx="176314" cy="176314"/>
          </a:xfrm>
          <a:prstGeom prst="ellipse">
            <a:avLst/>
          </a:prstGeom>
          <a:solidFill>
            <a:srgbClr val="FF0073"/>
          </a:solidFill>
          <a:ln w="12700" cap="flat" cmpd="sng" algn="ctr">
            <a:noFill/>
            <a:prstDash val="solid"/>
            <a:miter lim="800000"/>
          </a:ln>
          <a:effectLst>
            <a:outerShdw blurRad="127000" dist="40228" algn="l" rotWithShape="0">
              <a:srgbClr val="FF0073">
                <a:alpha val="70000"/>
              </a:srgbClr>
            </a:outerShdw>
          </a:effectLst>
        </p:spPr>
        <p:txBody>
          <a:bodyPr rtlCol="0" anchor="ctr"/>
          <a:lstStyle/>
          <a:p>
            <a:pPr algn="ctr"/>
            <a:endParaRPr lang="en-LT" kern="0">
              <a:solidFill>
                <a:prstClr val="white"/>
              </a:solidFill>
              <a:latin typeface="Montserrat" panose="00000500000000000000" pitchFamily="2" charset="0"/>
            </a:endParaRPr>
          </a:p>
        </p:txBody>
      </p:sp>
      <p:graphicFrame>
        <p:nvGraphicFramePr>
          <p:cNvPr id="126" name="Table 1055">
            <a:extLst>
              <a:ext uri="{FF2B5EF4-FFF2-40B4-BE49-F238E27FC236}">
                <a16:creationId xmlns:a16="http://schemas.microsoft.com/office/drawing/2014/main" id="{DE555BF8-8A6C-F4D3-1EC1-18EACD179B12}"/>
              </a:ext>
            </a:extLst>
          </p:cNvPr>
          <p:cNvGraphicFramePr>
            <a:graphicFrameLocks noGrp="1"/>
          </p:cNvGraphicFramePr>
          <p:nvPr/>
        </p:nvGraphicFramePr>
        <p:xfrm>
          <a:off x="1115510" y="7377720"/>
          <a:ext cx="1452570" cy="1272240"/>
        </p:xfrm>
        <a:graphic>
          <a:graphicData uri="http://schemas.openxmlformats.org/drawingml/2006/table">
            <a:tbl>
              <a:tblPr firstRow="1" bandRow="1">
                <a:tableStyleId>{2D5ABB26-0587-4C30-8999-92F81FD0307C}</a:tableStyleId>
              </a:tblPr>
              <a:tblGrid>
                <a:gridCol w="207510">
                  <a:extLst>
                    <a:ext uri="{9D8B030D-6E8A-4147-A177-3AD203B41FA5}">
                      <a16:colId xmlns:a16="http://schemas.microsoft.com/office/drawing/2014/main" val="1670630508"/>
                    </a:ext>
                  </a:extLst>
                </a:gridCol>
                <a:gridCol w="207510">
                  <a:extLst>
                    <a:ext uri="{9D8B030D-6E8A-4147-A177-3AD203B41FA5}">
                      <a16:colId xmlns:a16="http://schemas.microsoft.com/office/drawing/2014/main" val="2277957960"/>
                    </a:ext>
                  </a:extLst>
                </a:gridCol>
                <a:gridCol w="207510">
                  <a:extLst>
                    <a:ext uri="{9D8B030D-6E8A-4147-A177-3AD203B41FA5}">
                      <a16:colId xmlns:a16="http://schemas.microsoft.com/office/drawing/2014/main" val="1815001264"/>
                    </a:ext>
                  </a:extLst>
                </a:gridCol>
                <a:gridCol w="207510">
                  <a:extLst>
                    <a:ext uri="{9D8B030D-6E8A-4147-A177-3AD203B41FA5}">
                      <a16:colId xmlns:a16="http://schemas.microsoft.com/office/drawing/2014/main" val="2655706148"/>
                    </a:ext>
                  </a:extLst>
                </a:gridCol>
                <a:gridCol w="207510">
                  <a:extLst>
                    <a:ext uri="{9D8B030D-6E8A-4147-A177-3AD203B41FA5}">
                      <a16:colId xmlns:a16="http://schemas.microsoft.com/office/drawing/2014/main" val="3739514647"/>
                    </a:ext>
                  </a:extLst>
                </a:gridCol>
                <a:gridCol w="207510">
                  <a:extLst>
                    <a:ext uri="{9D8B030D-6E8A-4147-A177-3AD203B41FA5}">
                      <a16:colId xmlns:a16="http://schemas.microsoft.com/office/drawing/2014/main" val="2481462614"/>
                    </a:ext>
                  </a:extLst>
                </a:gridCol>
                <a:gridCol w="207510">
                  <a:extLst>
                    <a:ext uri="{9D8B030D-6E8A-4147-A177-3AD203B41FA5}">
                      <a16:colId xmlns:a16="http://schemas.microsoft.com/office/drawing/2014/main" val="1638278244"/>
                    </a:ext>
                  </a:extLst>
                </a:gridCol>
              </a:tblGrid>
              <a:tr h="212040">
                <a:tc>
                  <a:txBody>
                    <a:bodyPr/>
                    <a:lstStyle/>
                    <a:p>
                      <a:pPr algn="ctr"/>
                      <a:r>
                        <a:rPr lang="en-LT" sz="700" b="0" i="0" dirty="0">
                          <a:solidFill>
                            <a:schemeClr val="bg1"/>
                          </a:solidFill>
                          <a:latin typeface="Poppins Light" pitchFamily="2" charset="77"/>
                          <a:cs typeface="Poppins Light" pitchFamily="2" charset="77"/>
                        </a:rPr>
                        <a: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dirty="0">
                          <a:solidFill>
                            <a:schemeClr val="bg1"/>
                          </a:solidFill>
                          <a:latin typeface="Poppins Light" pitchFamily="2" charset="77"/>
                          <a:cs typeface="Poppins Light" pitchFamily="2" charset="77"/>
                        </a:rPr>
                        <a:t>M</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W</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F</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4420089"/>
                  </a:ext>
                </a:extLst>
              </a:tr>
              <a:tr h="212040">
                <a:tc>
                  <a:txBody>
                    <a:bodyPr/>
                    <a:lstStyle/>
                    <a:p>
                      <a:pPr algn="ctr"/>
                      <a:endParaRPr lang="en-LT" sz="700" b="0" i="0">
                        <a:solidFill>
                          <a:schemeClr val="bg1"/>
                        </a:solidFill>
                        <a:latin typeface="Poppins Light" pitchFamily="2" charset="77"/>
                        <a:cs typeface="Poppins Light" pitchFamily="2" charset="7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alpha val="50196"/>
                        </a:srgb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LT" sz="700" b="0" i="0">
                        <a:solidFill>
                          <a:schemeClr val="bg1"/>
                        </a:solidFill>
                        <a:latin typeface="Poppins Light" pitchFamily="2" charset="77"/>
                        <a:cs typeface="Poppins Light" pitchFamily="2" charset="7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alpha val="50196"/>
                        </a:srgb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LT" sz="700" b="0" i="0">
                        <a:solidFill>
                          <a:schemeClr val="bg1"/>
                        </a:solidFill>
                        <a:latin typeface="Poppins Light" pitchFamily="2" charset="77"/>
                        <a:cs typeface="Poppins Light" pitchFamily="2" charset="7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alpha val="50196"/>
                        </a:srgb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LT" sz="700" b="0" i="0">
                        <a:solidFill>
                          <a:schemeClr val="bg1"/>
                        </a:solidFill>
                        <a:latin typeface="Poppins Light" pitchFamily="2" charset="77"/>
                        <a:cs typeface="Poppins Light" pitchFamily="2" charset="7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alpha val="50196"/>
                        </a:srgb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LT" sz="700" b="0" i="0">
                        <a:solidFill>
                          <a:schemeClr val="bg1"/>
                        </a:solidFill>
                        <a:latin typeface="Poppins Light" pitchFamily="2" charset="77"/>
                        <a:cs typeface="Poppins Light" pitchFamily="2" charset="7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alpha val="50196"/>
                        </a:srgb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LT" sz="700" b="0" i="0">
                        <a:solidFill>
                          <a:schemeClr val="bg1"/>
                        </a:solidFill>
                        <a:latin typeface="Poppins Light" pitchFamily="2" charset="77"/>
                        <a:cs typeface="Poppins Light" pitchFamily="2" charset="77"/>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alpha val="50196"/>
                        </a:srgb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alpha val="50196"/>
                        </a:srgb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8168363"/>
                  </a:ext>
                </a:extLst>
              </a:tr>
              <a:tr h="212040">
                <a:tc>
                  <a:txBody>
                    <a:bodyPr/>
                    <a:lstStyle/>
                    <a:p>
                      <a:pPr algn="ctr"/>
                      <a:r>
                        <a:rPr lang="en-LT" sz="700" b="0" i="0">
                          <a:solidFill>
                            <a:schemeClr val="bg1"/>
                          </a:solidFill>
                          <a:latin typeface="Poppins Light" pitchFamily="2" charset="77"/>
                          <a:cs typeface="Poppins Light" pitchFamily="2" charset="77"/>
                        </a:rPr>
                        <a:t>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4</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5</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6</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8</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6111638"/>
                  </a:ext>
                </a:extLst>
              </a:tr>
              <a:tr h="212040">
                <a:tc>
                  <a:txBody>
                    <a:bodyPr/>
                    <a:lstStyle/>
                    <a:p>
                      <a:pPr algn="ctr"/>
                      <a:r>
                        <a:rPr lang="en-LT" sz="700" b="0" i="0">
                          <a:solidFill>
                            <a:schemeClr val="bg1"/>
                          </a:solidFill>
                          <a:latin typeface="Poppins Light" pitchFamily="2" charset="77"/>
                          <a:cs typeface="Poppins Light" pitchFamily="2" charset="77"/>
                        </a:rPr>
                        <a:t>9</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10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11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12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14</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15</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16</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2038142"/>
                  </a:ext>
                </a:extLst>
              </a:tr>
              <a:tr h="212040">
                <a:tc>
                  <a:txBody>
                    <a:bodyPr/>
                    <a:lstStyle/>
                    <a:p>
                      <a:pPr algn="ctr"/>
                      <a:r>
                        <a:rPr lang="en-LT" sz="700" b="0" i="0">
                          <a:solidFill>
                            <a:schemeClr val="bg1"/>
                          </a:solidFill>
                          <a:latin typeface="Poppins Light" pitchFamily="2" charset="77"/>
                          <a:cs typeface="Poppins Light" pitchFamily="2" charset="77"/>
                        </a:rPr>
                        <a:t>17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18</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19</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20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21</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22</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23</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3786442"/>
                  </a:ext>
                </a:extLst>
              </a:tr>
              <a:tr h="212040">
                <a:tc>
                  <a:txBody>
                    <a:bodyPr/>
                    <a:lstStyle/>
                    <a:p>
                      <a:pPr algn="ctr"/>
                      <a:r>
                        <a:rPr lang="en-LT" sz="700" b="0" i="0">
                          <a:solidFill>
                            <a:schemeClr val="bg1"/>
                          </a:solidFill>
                          <a:latin typeface="Poppins Light" pitchFamily="2" charset="77"/>
                          <a:cs typeface="Poppins Light" pitchFamily="2" charset="77"/>
                        </a:rPr>
                        <a:t>24</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25</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26</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27</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28</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a:solidFill>
                            <a:schemeClr val="bg1"/>
                          </a:solidFill>
                          <a:latin typeface="Poppins Light" pitchFamily="2" charset="77"/>
                          <a:cs typeface="Poppins Light" pitchFamily="2" charset="77"/>
                        </a:rPr>
                        <a:t>29</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LT" sz="700" b="0" i="0" dirty="0">
                          <a:solidFill>
                            <a:schemeClr val="bg1"/>
                          </a:solidFill>
                          <a:latin typeface="Poppins Light" pitchFamily="2" charset="77"/>
                          <a:cs typeface="Poppins Light" pitchFamily="2" charset="77"/>
                        </a:rPr>
                        <a:t>30</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865729"/>
                  </a:ext>
                </a:extLst>
              </a:tr>
            </a:tbl>
          </a:graphicData>
        </a:graphic>
      </p:graphicFrame>
      <p:grpSp>
        <p:nvGrpSpPr>
          <p:cNvPr id="127" name="Group 126">
            <a:extLst>
              <a:ext uri="{FF2B5EF4-FFF2-40B4-BE49-F238E27FC236}">
                <a16:creationId xmlns:a16="http://schemas.microsoft.com/office/drawing/2014/main" id="{9D7062A8-011E-C62B-904D-D22F91CB831C}"/>
              </a:ext>
            </a:extLst>
          </p:cNvPr>
          <p:cNvGrpSpPr/>
          <p:nvPr/>
        </p:nvGrpSpPr>
        <p:grpSpPr>
          <a:xfrm>
            <a:off x="2886716" y="7444504"/>
            <a:ext cx="1758478" cy="3554525"/>
            <a:chOff x="2886716" y="1671389"/>
            <a:chExt cx="1758478" cy="3554525"/>
          </a:xfrm>
        </p:grpSpPr>
        <p:sp useBgFill="1">
          <p:nvSpPr>
            <p:cNvPr id="128" name="Rounded rectangle: Create">
              <a:extLst>
                <a:ext uri="{FF2B5EF4-FFF2-40B4-BE49-F238E27FC236}">
                  <a16:creationId xmlns:a16="http://schemas.microsoft.com/office/drawing/2014/main" id="{CE63E617-1A28-28D4-A5CB-C3B1C3861892}"/>
                </a:ext>
              </a:extLst>
            </p:cNvPr>
            <p:cNvSpPr/>
            <p:nvPr/>
          </p:nvSpPr>
          <p:spPr>
            <a:xfrm>
              <a:off x="2886716" y="1671389"/>
              <a:ext cx="1758478" cy="3554525"/>
            </a:xfrm>
            <a:prstGeom prst="roundRect">
              <a:avLst>
                <a:gd name="adj" fmla="val 11145"/>
              </a:avLst>
            </a:prstGeom>
            <a:ln w="6350">
              <a:solidFill>
                <a:schemeClr val="bg1">
                  <a:alpha val="50000"/>
                </a:schemeClr>
              </a:solidFill>
            </a:ln>
            <a:effectLst>
              <a:innerShdw blurRad="190500">
                <a:schemeClr val="bg1">
                  <a:alpha val="50000"/>
                </a:schemeClr>
              </a:innerShd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400" b="1" i="0" u="none" strike="noStrike" kern="1200" cap="none" spc="300" normalizeH="0" baseline="0" noProof="0" dirty="0">
                <a:ln>
                  <a:noFill/>
                </a:ln>
                <a:solidFill>
                  <a:prstClr val="white"/>
                </a:solidFill>
                <a:effectLst/>
                <a:uLnTx/>
                <a:uFillTx/>
                <a:latin typeface="Montserrat ExtraBold" pitchFamily="2" charset="77"/>
                <a:ea typeface="+mn-ea"/>
                <a:cs typeface="+mn-cs"/>
              </a:endParaRPr>
            </a:p>
          </p:txBody>
        </p:sp>
        <p:sp>
          <p:nvSpPr>
            <p:cNvPr id="129" name="Textbos: Create Your">
              <a:extLst>
                <a:ext uri="{FF2B5EF4-FFF2-40B4-BE49-F238E27FC236}">
                  <a16:creationId xmlns:a16="http://schemas.microsoft.com/office/drawing/2014/main" id="{833195F5-F29C-B6DE-4722-8CCDEB275A64}"/>
                </a:ext>
              </a:extLst>
            </p:cNvPr>
            <p:cNvSpPr txBox="1"/>
            <p:nvPr/>
          </p:nvSpPr>
          <p:spPr>
            <a:xfrm>
              <a:off x="3036360" y="1786506"/>
              <a:ext cx="490324" cy="19179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u="none" strike="noStrike" kern="1200" cap="none" normalizeH="0" baseline="0" noProof="0" dirty="0">
                  <a:ln>
                    <a:noFill/>
                  </a:ln>
                  <a:solidFill>
                    <a:prstClr val="white"/>
                  </a:solidFill>
                  <a:effectLst/>
                  <a:uLnTx/>
                  <a:uFillTx/>
                  <a:latin typeface="Poppins" pitchFamily="2" charset="77"/>
                  <a:cs typeface="Poppins" pitchFamily="2" charset="77"/>
                </a:rPr>
                <a:t>Tuesday</a:t>
              </a:r>
            </a:p>
          </p:txBody>
        </p:sp>
        <p:sp>
          <p:nvSpPr>
            <p:cNvPr id="130" name="Textbos: Create Your">
              <a:extLst>
                <a:ext uri="{FF2B5EF4-FFF2-40B4-BE49-F238E27FC236}">
                  <a16:creationId xmlns:a16="http://schemas.microsoft.com/office/drawing/2014/main" id="{5ADBC662-A97A-E6CD-5892-21CB1EBD59D5}"/>
                </a:ext>
              </a:extLst>
            </p:cNvPr>
            <p:cNvSpPr txBox="1"/>
            <p:nvPr/>
          </p:nvSpPr>
          <p:spPr>
            <a:xfrm>
              <a:off x="3028822" y="1994513"/>
              <a:ext cx="497862" cy="360739"/>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dirty="0">
                  <a:solidFill>
                    <a:prstClr val="white"/>
                  </a:solidFill>
                  <a:latin typeface="Poppins Medium" pitchFamily="2" charset="77"/>
                  <a:cs typeface="Poppins Medium" pitchFamily="2" charset="77"/>
                </a:rPr>
                <a:t>26</a:t>
              </a:r>
              <a:endParaRPr kumimoji="0" lang="en-US" sz="3200" u="none" strike="noStrike" kern="1200" cap="none" spc="0" normalizeH="0" baseline="0" noProof="0" dirty="0">
                <a:ln>
                  <a:noFill/>
                </a:ln>
                <a:solidFill>
                  <a:prstClr val="white"/>
                </a:solidFill>
                <a:effectLst/>
                <a:uLnTx/>
                <a:uFillTx/>
                <a:latin typeface="Poppins Medium" pitchFamily="2" charset="77"/>
                <a:cs typeface="Poppins Medium" pitchFamily="2" charset="77"/>
              </a:endParaRPr>
            </a:p>
          </p:txBody>
        </p:sp>
        <p:sp>
          <p:nvSpPr>
            <p:cNvPr id="131" name="Rounded Rectangle 130">
              <a:extLst>
                <a:ext uri="{FF2B5EF4-FFF2-40B4-BE49-F238E27FC236}">
                  <a16:creationId xmlns:a16="http://schemas.microsoft.com/office/drawing/2014/main" id="{01CB1B60-ECFA-0A24-6E79-A6FEBA82155D}"/>
                </a:ext>
              </a:extLst>
            </p:cNvPr>
            <p:cNvSpPr/>
            <p:nvPr/>
          </p:nvSpPr>
          <p:spPr>
            <a:xfrm>
              <a:off x="3104717" y="2457164"/>
              <a:ext cx="1304104" cy="326705"/>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32" name="Textbos: Create Your">
              <a:extLst>
                <a:ext uri="{FF2B5EF4-FFF2-40B4-BE49-F238E27FC236}">
                  <a16:creationId xmlns:a16="http://schemas.microsoft.com/office/drawing/2014/main" id="{DB57D0A5-2C39-2246-A7E8-BAD0430B7685}"/>
                </a:ext>
              </a:extLst>
            </p:cNvPr>
            <p:cNvSpPr txBox="1"/>
            <p:nvPr/>
          </p:nvSpPr>
          <p:spPr>
            <a:xfrm>
              <a:off x="3154301" y="2473374"/>
              <a:ext cx="335989" cy="19697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rPr>
                <a:t>Breakfast</a:t>
              </a:r>
            </a:p>
          </p:txBody>
        </p:sp>
        <p:sp>
          <p:nvSpPr>
            <p:cNvPr id="133" name="Textbos: Create Your">
              <a:extLst>
                <a:ext uri="{FF2B5EF4-FFF2-40B4-BE49-F238E27FC236}">
                  <a16:creationId xmlns:a16="http://schemas.microsoft.com/office/drawing/2014/main" id="{B2EBE216-C61C-6D09-DBFF-033CACE21912}"/>
                </a:ext>
              </a:extLst>
            </p:cNvPr>
            <p:cNvSpPr txBox="1"/>
            <p:nvPr/>
          </p:nvSpPr>
          <p:spPr>
            <a:xfrm>
              <a:off x="3154301" y="2614380"/>
              <a:ext cx="514308" cy="13943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700" u="none" strike="noStrike" kern="1200" cap="none" spc="0" normalizeH="0" baseline="0" noProof="0" dirty="0">
                  <a:ln>
                    <a:noFill/>
                  </a:ln>
                  <a:solidFill>
                    <a:prstClr val="white"/>
                  </a:solidFill>
                  <a:effectLst/>
                  <a:uLnTx/>
                  <a:uFillTx/>
                  <a:latin typeface="Poppins Light" pitchFamily="2" charset="77"/>
                  <a:cs typeface="Poppins Light" pitchFamily="2" charset="77"/>
                </a:rPr>
                <a:t>08:00 -09:00</a:t>
              </a:r>
            </a:p>
          </p:txBody>
        </p:sp>
        <p:grpSp>
          <p:nvGrpSpPr>
            <p:cNvPr id="134" name="Group 133">
              <a:extLst>
                <a:ext uri="{FF2B5EF4-FFF2-40B4-BE49-F238E27FC236}">
                  <a16:creationId xmlns:a16="http://schemas.microsoft.com/office/drawing/2014/main" id="{1EF5040B-4852-71CA-9B8C-A447BD3EAC61}"/>
                </a:ext>
              </a:extLst>
            </p:cNvPr>
            <p:cNvGrpSpPr/>
            <p:nvPr/>
          </p:nvGrpSpPr>
          <p:grpSpPr>
            <a:xfrm>
              <a:off x="3052235" y="2838577"/>
              <a:ext cx="1356586" cy="326705"/>
              <a:chOff x="3052235" y="2838577"/>
              <a:chExt cx="1356586" cy="326705"/>
            </a:xfrm>
          </p:grpSpPr>
          <p:sp>
            <p:nvSpPr>
              <p:cNvPr id="161" name="Rounded Rectangle 160">
                <a:extLst>
                  <a:ext uri="{FF2B5EF4-FFF2-40B4-BE49-F238E27FC236}">
                    <a16:creationId xmlns:a16="http://schemas.microsoft.com/office/drawing/2014/main" id="{D95B523E-0021-BC87-91B2-806E88D013BE}"/>
                  </a:ext>
                </a:extLst>
              </p:cNvPr>
              <p:cNvSpPr/>
              <p:nvPr/>
            </p:nvSpPr>
            <p:spPr>
              <a:xfrm>
                <a:off x="3052235" y="2838577"/>
                <a:ext cx="52482" cy="326705"/>
              </a:xfrm>
              <a:prstGeom prst="roundRect">
                <a:avLst>
                  <a:gd name="adj" fmla="val 50000"/>
                </a:avLst>
              </a:prstGeom>
              <a:solidFill>
                <a:srgbClr val="00FFEC"/>
              </a:solidFill>
              <a:ln w="12700" cap="flat" cmpd="sng" algn="ctr">
                <a:noFill/>
                <a:prstDash val="solid"/>
                <a:miter lim="800000"/>
              </a:ln>
              <a:effectLst>
                <a:outerShdw blurRad="127000" dist="40228" algn="l" rotWithShape="0">
                  <a:srgbClr val="00FFEC">
                    <a:alpha val="70000"/>
                  </a:srgbClr>
                </a:outerShdw>
              </a:effectLst>
            </p:spPr>
            <p:txBody>
              <a:bodyPr rtlCol="0" anchor="ctr"/>
              <a:lstStyle/>
              <a:p>
                <a:pPr algn="ctr"/>
                <a:endParaRPr lang="en-LT" kern="0">
                  <a:solidFill>
                    <a:prstClr val="white"/>
                  </a:solidFill>
                  <a:latin typeface="Montserrat" panose="00000500000000000000" pitchFamily="2" charset="0"/>
                </a:endParaRPr>
              </a:p>
            </p:txBody>
          </p:sp>
          <p:sp>
            <p:nvSpPr>
              <p:cNvPr id="162" name="Rounded Rectangle 161">
                <a:extLst>
                  <a:ext uri="{FF2B5EF4-FFF2-40B4-BE49-F238E27FC236}">
                    <a16:creationId xmlns:a16="http://schemas.microsoft.com/office/drawing/2014/main" id="{CFF7977A-41D9-B193-2503-C859A62C4DB6}"/>
                  </a:ext>
                </a:extLst>
              </p:cNvPr>
              <p:cNvSpPr/>
              <p:nvPr/>
            </p:nvSpPr>
            <p:spPr>
              <a:xfrm>
                <a:off x="3104717" y="2838577"/>
                <a:ext cx="1304104" cy="326705"/>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63" name="Textbos: Create Your">
                <a:extLst>
                  <a:ext uri="{FF2B5EF4-FFF2-40B4-BE49-F238E27FC236}">
                    <a16:creationId xmlns:a16="http://schemas.microsoft.com/office/drawing/2014/main" id="{2BA8ABCF-85CB-4299-1B1B-8AAD88A13816}"/>
                  </a:ext>
                </a:extLst>
              </p:cNvPr>
              <p:cNvSpPr txBox="1"/>
              <p:nvPr/>
            </p:nvSpPr>
            <p:spPr>
              <a:xfrm>
                <a:off x="3154301" y="2854787"/>
                <a:ext cx="335989" cy="19697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rPr>
                  <a:t>Gym</a:t>
                </a:r>
              </a:p>
            </p:txBody>
          </p:sp>
          <p:sp>
            <p:nvSpPr>
              <p:cNvPr id="164" name="Textbos: Create Your">
                <a:extLst>
                  <a:ext uri="{FF2B5EF4-FFF2-40B4-BE49-F238E27FC236}">
                    <a16:creationId xmlns:a16="http://schemas.microsoft.com/office/drawing/2014/main" id="{E7E7D024-AD8D-6E87-95DD-2D5ED638B5F5}"/>
                  </a:ext>
                </a:extLst>
              </p:cNvPr>
              <p:cNvSpPr txBox="1"/>
              <p:nvPr/>
            </p:nvSpPr>
            <p:spPr>
              <a:xfrm>
                <a:off x="3154301" y="2995793"/>
                <a:ext cx="514308" cy="13943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700" dirty="0">
                    <a:solidFill>
                      <a:prstClr val="white"/>
                    </a:solidFill>
                    <a:latin typeface="Poppins Light" pitchFamily="2" charset="77"/>
                    <a:cs typeface="Poppins Light" pitchFamily="2" charset="77"/>
                  </a:rPr>
                  <a:t>10</a:t>
                </a:r>
                <a:r>
                  <a:rPr kumimoji="0" lang="en-US" sz="700" u="none" strike="noStrike" kern="1200" cap="none" spc="0" normalizeH="0" baseline="0" noProof="0" dirty="0">
                    <a:ln>
                      <a:noFill/>
                    </a:ln>
                    <a:solidFill>
                      <a:prstClr val="white"/>
                    </a:solidFill>
                    <a:effectLst/>
                    <a:uLnTx/>
                    <a:uFillTx/>
                    <a:latin typeface="Poppins Light" pitchFamily="2" charset="77"/>
                    <a:cs typeface="Poppins Light" pitchFamily="2" charset="77"/>
                  </a:rPr>
                  <a:t>:00 -11:00</a:t>
                </a:r>
              </a:p>
            </p:txBody>
          </p:sp>
        </p:grpSp>
        <p:sp>
          <p:nvSpPr>
            <p:cNvPr id="135" name="Rounded Rectangle 134">
              <a:extLst>
                <a:ext uri="{FF2B5EF4-FFF2-40B4-BE49-F238E27FC236}">
                  <a16:creationId xmlns:a16="http://schemas.microsoft.com/office/drawing/2014/main" id="{D7853E1F-4F2B-E973-2419-57A1A800C88C}"/>
                </a:ext>
              </a:extLst>
            </p:cNvPr>
            <p:cNvSpPr/>
            <p:nvPr/>
          </p:nvSpPr>
          <p:spPr>
            <a:xfrm>
              <a:off x="3052235" y="2457164"/>
              <a:ext cx="52482" cy="326705"/>
            </a:xfrm>
            <a:prstGeom prst="roundRect">
              <a:avLst>
                <a:gd name="adj" fmla="val 50000"/>
              </a:avLst>
            </a:prstGeom>
            <a:solidFill>
              <a:schemeClr val="bg1"/>
            </a:solidFill>
            <a:ln w="12700" cap="flat" cmpd="sng" algn="ctr">
              <a:noFill/>
              <a:prstDash val="solid"/>
              <a:miter lim="800000"/>
            </a:ln>
            <a:effectLst>
              <a:outerShdw blurRad="127000" dist="40228" algn="l" rotWithShape="0">
                <a:schemeClr val="bg1">
                  <a:alpha val="70000"/>
                </a:schemeClr>
              </a:outerShdw>
            </a:effectLst>
          </p:spPr>
          <p:txBody>
            <a:bodyPr rtlCol="0" anchor="ctr"/>
            <a:lstStyle/>
            <a:p>
              <a:pPr algn="ctr"/>
              <a:endParaRPr lang="en-LT" kern="0">
                <a:solidFill>
                  <a:prstClr val="white"/>
                </a:solidFill>
                <a:latin typeface="Montserrat" panose="00000500000000000000" pitchFamily="2" charset="0"/>
              </a:endParaRPr>
            </a:p>
          </p:txBody>
        </p:sp>
        <p:grpSp>
          <p:nvGrpSpPr>
            <p:cNvPr id="136" name="Group 135">
              <a:extLst>
                <a:ext uri="{FF2B5EF4-FFF2-40B4-BE49-F238E27FC236}">
                  <a16:creationId xmlns:a16="http://schemas.microsoft.com/office/drawing/2014/main" id="{F1B52422-FE10-9443-AA08-D3488375F445}"/>
                </a:ext>
              </a:extLst>
            </p:cNvPr>
            <p:cNvGrpSpPr/>
            <p:nvPr/>
          </p:nvGrpSpPr>
          <p:grpSpPr>
            <a:xfrm>
              <a:off x="3052235" y="3224437"/>
              <a:ext cx="1356586" cy="326705"/>
              <a:chOff x="3052235" y="2838577"/>
              <a:chExt cx="1356586" cy="326705"/>
            </a:xfrm>
          </p:grpSpPr>
          <p:sp>
            <p:nvSpPr>
              <p:cNvPr id="157" name="Rounded Rectangle 156">
                <a:extLst>
                  <a:ext uri="{FF2B5EF4-FFF2-40B4-BE49-F238E27FC236}">
                    <a16:creationId xmlns:a16="http://schemas.microsoft.com/office/drawing/2014/main" id="{96C84A36-E2F8-4D03-9FF4-818AB77D7CC5}"/>
                  </a:ext>
                </a:extLst>
              </p:cNvPr>
              <p:cNvSpPr/>
              <p:nvPr/>
            </p:nvSpPr>
            <p:spPr>
              <a:xfrm>
                <a:off x="3052235" y="2838577"/>
                <a:ext cx="52482" cy="326705"/>
              </a:xfrm>
              <a:prstGeom prst="roundRect">
                <a:avLst>
                  <a:gd name="adj" fmla="val 50000"/>
                </a:avLst>
              </a:prstGeom>
              <a:solidFill>
                <a:srgbClr val="FF0073"/>
              </a:solidFill>
              <a:ln w="12700" cap="flat" cmpd="sng" algn="ctr">
                <a:noFill/>
                <a:prstDash val="solid"/>
                <a:miter lim="800000"/>
              </a:ln>
              <a:effectLst>
                <a:outerShdw blurRad="127000" dist="40228" algn="l" rotWithShape="0">
                  <a:srgbClr val="FF0073">
                    <a:alpha val="70000"/>
                  </a:srgbClr>
                </a:outerShdw>
              </a:effectLst>
            </p:spPr>
            <p:txBody>
              <a:bodyPr rtlCol="0" anchor="ctr"/>
              <a:lstStyle/>
              <a:p>
                <a:pPr algn="ctr"/>
                <a:endParaRPr lang="en-LT" kern="0">
                  <a:solidFill>
                    <a:prstClr val="white"/>
                  </a:solidFill>
                  <a:latin typeface="Montserrat" panose="00000500000000000000" pitchFamily="2" charset="0"/>
                </a:endParaRPr>
              </a:p>
            </p:txBody>
          </p:sp>
          <p:sp>
            <p:nvSpPr>
              <p:cNvPr id="158" name="Rounded Rectangle 157">
                <a:extLst>
                  <a:ext uri="{FF2B5EF4-FFF2-40B4-BE49-F238E27FC236}">
                    <a16:creationId xmlns:a16="http://schemas.microsoft.com/office/drawing/2014/main" id="{2A1BD269-7669-C6F5-BC04-B8DC165C4E41}"/>
                  </a:ext>
                </a:extLst>
              </p:cNvPr>
              <p:cNvSpPr/>
              <p:nvPr/>
            </p:nvSpPr>
            <p:spPr>
              <a:xfrm>
                <a:off x="3104717" y="2838577"/>
                <a:ext cx="1304104" cy="326705"/>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59" name="Textbos: Create Your">
                <a:extLst>
                  <a:ext uri="{FF2B5EF4-FFF2-40B4-BE49-F238E27FC236}">
                    <a16:creationId xmlns:a16="http://schemas.microsoft.com/office/drawing/2014/main" id="{CF00CFD2-F72F-51D6-5595-BC19B59A2F47}"/>
                  </a:ext>
                </a:extLst>
              </p:cNvPr>
              <p:cNvSpPr txBox="1"/>
              <p:nvPr/>
            </p:nvSpPr>
            <p:spPr>
              <a:xfrm>
                <a:off x="3154301" y="2854787"/>
                <a:ext cx="335989" cy="19697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800" dirty="0">
                    <a:solidFill>
                      <a:prstClr val="white"/>
                    </a:solidFill>
                    <a:latin typeface="Poppins Medium" pitchFamily="2" charset="77"/>
                    <a:cs typeface="Poppins Medium" pitchFamily="2" charset="77"/>
                  </a:rPr>
                  <a:t>Meeting</a:t>
                </a:r>
                <a:endPar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endParaRPr>
              </a:p>
            </p:txBody>
          </p:sp>
          <p:sp>
            <p:nvSpPr>
              <p:cNvPr id="160" name="Textbos: Create Your">
                <a:extLst>
                  <a:ext uri="{FF2B5EF4-FFF2-40B4-BE49-F238E27FC236}">
                    <a16:creationId xmlns:a16="http://schemas.microsoft.com/office/drawing/2014/main" id="{40F46D37-6A34-5C2A-2231-B5624E3E3211}"/>
                  </a:ext>
                </a:extLst>
              </p:cNvPr>
              <p:cNvSpPr txBox="1"/>
              <p:nvPr/>
            </p:nvSpPr>
            <p:spPr>
              <a:xfrm>
                <a:off x="3154301" y="2995793"/>
                <a:ext cx="514308" cy="13943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700" dirty="0">
                    <a:solidFill>
                      <a:prstClr val="white"/>
                    </a:solidFill>
                    <a:latin typeface="Poppins Light" pitchFamily="2" charset="77"/>
                    <a:cs typeface="Poppins Light" pitchFamily="2" charset="77"/>
                  </a:rPr>
                  <a:t>12</a:t>
                </a:r>
                <a:r>
                  <a:rPr kumimoji="0" lang="en-US" sz="700" u="none" strike="noStrike" kern="1200" cap="none" spc="0" normalizeH="0" baseline="0" noProof="0" dirty="0">
                    <a:ln>
                      <a:noFill/>
                    </a:ln>
                    <a:solidFill>
                      <a:prstClr val="white"/>
                    </a:solidFill>
                    <a:effectLst/>
                    <a:uLnTx/>
                    <a:uFillTx/>
                    <a:latin typeface="Poppins Light" pitchFamily="2" charset="77"/>
                    <a:cs typeface="Poppins Light" pitchFamily="2" charset="77"/>
                  </a:rPr>
                  <a:t>:00 -13:00</a:t>
                </a:r>
              </a:p>
            </p:txBody>
          </p:sp>
        </p:grpSp>
        <p:grpSp>
          <p:nvGrpSpPr>
            <p:cNvPr id="137" name="Group 136">
              <a:extLst>
                <a:ext uri="{FF2B5EF4-FFF2-40B4-BE49-F238E27FC236}">
                  <a16:creationId xmlns:a16="http://schemas.microsoft.com/office/drawing/2014/main" id="{D0487111-42E6-2359-ACA6-12027C4E24C0}"/>
                </a:ext>
              </a:extLst>
            </p:cNvPr>
            <p:cNvGrpSpPr/>
            <p:nvPr/>
          </p:nvGrpSpPr>
          <p:grpSpPr>
            <a:xfrm>
              <a:off x="3052235" y="3613962"/>
              <a:ext cx="1356586" cy="326705"/>
              <a:chOff x="3052235" y="2838577"/>
              <a:chExt cx="1356586" cy="326705"/>
            </a:xfrm>
          </p:grpSpPr>
          <p:sp>
            <p:nvSpPr>
              <p:cNvPr id="153" name="Rounded Rectangle 152">
                <a:extLst>
                  <a:ext uri="{FF2B5EF4-FFF2-40B4-BE49-F238E27FC236}">
                    <a16:creationId xmlns:a16="http://schemas.microsoft.com/office/drawing/2014/main" id="{138E686B-3911-47F5-DA3C-9126CE05BCCB}"/>
                  </a:ext>
                </a:extLst>
              </p:cNvPr>
              <p:cNvSpPr/>
              <p:nvPr/>
            </p:nvSpPr>
            <p:spPr>
              <a:xfrm>
                <a:off x="3052235" y="2838577"/>
                <a:ext cx="52482" cy="326705"/>
              </a:xfrm>
              <a:prstGeom prst="roundRect">
                <a:avLst>
                  <a:gd name="adj" fmla="val 50000"/>
                </a:avLst>
              </a:prstGeom>
              <a:solidFill>
                <a:schemeClr val="bg1"/>
              </a:solidFill>
              <a:ln w="12700" cap="flat" cmpd="sng" algn="ctr">
                <a:noFill/>
                <a:prstDash val="solid"/>
                <a:miter lim="800000"/>
              </a:ln>
              <a:effectLst>
                <a:outerShdw blurRad="127000" dist="40228" algn="l" rotWithShape="0">
                  <a:schemeClr val="bg1">
                    <a:alpha val="70000"/>
                  </a:schemeClr>
                </a:outerShdw>
              </a:effectLst>
            </p:spPr>
            <p:txBody>
              <a:bodyPr rtlCol="0" anchor="ctr"/>
              <a:lstStyle/>
              <a:p>
                <a:pPr algn="ctr"/>
                <a:endParaRPr lang="en-LT" kern="0">
                  <a:solidFill>
                    <a:prstClr val="white"/>
                  </a:solidFill>
                  <a:latin typeface="Montserrat" panose="00000500000000000000" pitchFamily="2" charset="0"/>
                </a:endParaRPr>
              </a:p>
            </p:txBody>
          </p:sp>
          <p:sp>
            <p:nvSpPr>
              <p:cNvPr id="154" name="Rounded Rectangle 153">
                <a:extLst>
                  <a:ext uri="{FF2B5EF4-FFF2-40B4-BE49-F238E27FC236}">
                    <a16:creationId xmlns:a16="http://schemas.microsoft.com/office/drawing/2014/main" id="{EC968A77-F2E4-08B1-AE46-B7B0D9818568}"/>
                  </a:ext>
                </a:extLst>
              </p:cNvPr>
              <p:cNvSpPr/>
              <p:nvPr/>
            </p:nvSpPr>
            <p:spPr>
              <a:xfrm>
                <a:off x="3104717" y="2838577"/>
                <a:ext cx="1304104" cy="326705"/>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55" name="Textbos: Create Your">
                <a:extLst>
                  <a:ext uri="{FF2B5EF4-FFF2-40B4-BE49-F238E27FC236}">
                    <a16:creationId xmlns:a16="http://schemas.microsoft.com/office/drawing/2014/main" id="{B5BDD29A-43B1-CA67-075E-99AC6A6D762A}"/>
                  </a:ext>
                </a:extLst>
              </p:cNvPr>
              <p:cNvSpPr txBox="1"/>
              <p:nvPr/>
            </p:nvSpPr>
            <p:spPr>
              <a:xfrm>
                <a:off x="3154301" y="2854787"/>
                <a:ext cx="335989" cy="19697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rPr>
                  <a:t>Lunch</a:t>
                </a:r>
              </a:p>
            </p:txBody>
          </p:sp>
          <p:sp>
            <p:nvSpPr>
              <p:cNvPr id="156" name="Textbos: Create Your">
                <a:extLst>
                  <a:ext uri="{FF2B5EF4-FFF2-40B4-BE49-F238E27FC236}">
                    <a16:creationId xmlns:a16="http://schemas.microsoft.com/office/drawing/2014/main" id="{11760D4A-A947-5214-E92D-9583029C5B74}"/>
                  </a:ext>
                </a:extLst>
              </p:cNvPr>
              <p:cNvSpPr txBox="1"/>
              <p:nvPr/>
            </p:nvSpPr>
            <p:spPr>
              <a:xfrm>
                <a:off x="3154301" y="2995793"/>
                <a:ext cx="514308" cy="13943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700" dirty="0">
                    <a:solidFill>
                      <a:prstClr val="white"/>
                    </a:solidFill>
                    <a:latin typeface="Poppins Light" pitchFamily="2" charset="77"/>
                    <a:cs typeface="Poppins Light" pitchFamily="2" charset="77"/>
                  </a:rPr>
                  <a:t>13</a:t>
                </a:r>
                <a:r>
                  <a:rPr kumimoji="0" lang="en-US" sz="700" u="none" strike="noStrike" kern="1200" cap="none" spc="0" normalizeH="0" baseline="0" noProof="0" dirty="0">
                    <a:ln>
                      <a:noFill/>
                    </a:ln>
                    <a:solidFill>
                      <a:prstClr val="white"/>
                    </a:solidFill>
                    <a:effectLst/>
                    <a:uLnTx/>
                    <a:uFillTx/>
                    <a:latin typeface="Poppins Light" pitchFamily="2" charset="77"/>
                    <a:cs typeface="Poppins Light" pitchFamily="2" charset="77"/>
                  </a:rPr>
                  <a:t>:00 -14:00</a:t>
                </a:r>
              </a:p>
            </p:txBody>
          </p:sp>
        </p:grpSp>
        <p:grpSp>
          <p:nvGrpSpPr>
            <p:cNvPr id="138" name="Group 137">
              <a:extLst>
                <a:ext uri="{FF2B5EF4-FFF2-40B4-BE49-F238E27FC236}">
                  <a16:creationId xmlns:a16="http://schemas.microsoft.com/office/drawing/2014/main" id="{EAD70408-2943-62B6-8F23-23172B033FA7}"/>
                </a:ext>
              </a:extLst>
            </p:cNvPr>
            <p:cNvGrpSpPr/>
            <p:nvPr/>
          </p:nvGrpSpPr>
          <p:grpSpPr>
            <a:xfrm>
              <a:off x="3052235" y="4003487"/>
              <a:ext cx="1356586" cy="326705"/>
              <a:chOff x="3052235" y="2838577"/>
              <a:chExt cx="1356586" cy="326705"/>
            </a:xfrm>
          </p:grpSpPr>
          <p:sp>
            <p:nvSpPr>
              <p:cNvPr id="149" name="Rounded Rectangle 148">
                <a:extLst>
                  <a:ext uri="{FF2B5EF4-FFF2-40B4-BE49-F238E27FC236}">
                    <a16:creationId xmlns:a16="http://schemas.microsoft.com/office/drawing/2014/main" id="{DE54FF29-06FA-2D27-A0EB-920C31F1C77F}"/>
                  </a:ext>
                </a:extLst>
              </p:cNvPr>
              <p:cNvSpPr/>
              <p:nvPr/>
            </p:nvSpPr>
            <p:spPr>
              <a:xfrm>
                <a:off x="3052235" y="2838577"/>
                <a:ext cx="52482" cy="326705"/>
              </a:xfrm>
              <a:prstGeom prst="roundRect">
                <a:avLst>
                  <a:gd name="adj" fmla="val 50000"/>
                </a:avLst>
              </a:prstGeom>
              <a:solidFill>
                <a:schemeClr val="bg1"/>
              </a:solidFill>
              <a:ln w="12700" cap="flat" cmpd="sng" algn="ctr">
                <a:noFill/>
                <a:prstDash val="solid"/>
                <a:miter lim="800000"/>
              </a:ln>
              <a:effectLst>
                <a:outerShdw blurRad="127000" dist="40228" algn="l" rotWithShape="0">
                  <a:schemeClr val="bg1">
                    <a:alpha val="70000"/>
                  </a:schemeClr>
                </a:outerShdw>
              </a:effectLst>
            </p:spPr>
            <p:txBody>
              <a:bodyPr rtlCol="0" anchor="ctr"/>
              <a:lstStyle/>
              <a:p>
                <a:pPr algn="ctr"/>
                <a:endParaRPr lang="en-LT" kern="0">
                  <a:solidFill>
                    <a:prstClr val="white"/>
                  </a:solidFill>
                  <a:latin typeface="Montserrat" panose="00000500000000000000" pitchFamily="2" charset="0"/>
                </a:endParaRPr>
              </a:p>
            </p:txBody>
          </p:sp>
          <p:sp>
            <p:nvSpPr>
              <p:cNvPr id="150" name="Rounded Rectangle 149">
                <a:extLst>
                  <a:ext uri="{FF2B5EF4-FFF2-40B4-BE49-F238E27FC236}">
                    <a16:creationId xmlns:a16="http://schemas.microsoft.com/office/drawing/2014/main" id="{819A465A-9330-9A03-1CF6-22A1014175C7}"/>
                  </a:ext>
                </a:extLst>
              </p:cNvPr>
              <p:cNvSpPr/>
              <p:nvPr/>
            </p:nvSpPr>
            <p:spPr>
              <a:xfrm>
                <a:off x="3104717" y="2838577"/>
                <a:ext cx="1304104" cy="326705"/>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51" name="Textbos: Create Your">
                <a:extLst>
                  <a:ext uri="{FF2B5EF4-FFF2-40B4-BE49-F238E27FC236}">
                    <a16:creationId xmlns:a16="http://schemas.microsoft.com/office/drawing/2014/main" id="{54A94498-EC8C-727C-85E2-7BA8DAB082F7}"/>
                  </a:ext>
                </a:extLst>
              </p:cNvPr>
              <p:cNvSpPr txBox="1"/>
              <p:nvPr/>
            </p:nvSpPr>
            <p:spPr>
              <a:xfrm>
                <a:off x="3154301" y="2854787"/>
                <a:ext cx="681548" cy="19697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rPr>
                  <a:t>Design Work</a:t>
                </a:r>
              </a:p>
            </p:txBody>
          </p:sp>
          <p:sp>
            <p:nvSpPr>
              <p:cNvPr id="152" name="Textbos: Create Your">
                <a:extLst>
                  <a:ext uri="{FF2B5EF4-FFF2-40B4-BE49-F238E27FC236}">
                    <a16:creationId xmlns:a16="http://schemas.microsoft.com/office/drawing/2014/main" id="{05B427CF-1AE4-4C9D-B92E-C89E3169068A}"/>
                  </a:ext>
                </a:extLst>
              </p:cNvPr>
              <p:cNvSpPr txBox="1"/>
              <p:nvPr/>
            </p:nvSpPr>
            <p:spPr>
              <a:xfrm>
                <a:off x="3154301" y="2995793"/>
                <a:ext cx="514308" cy="13943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700" dirty="0">
                    <a:solidFill>
                      <a:prstClr val="white"/>
                    </a:solidFill>
                    <a:latin typeface="Poppins Light" pitchFamily="2" charset="77"/>
                    <a:cs typeface="Poppins Light" pitchFamily="2" charset="77"/>
                  </a:rPr>
                  <a:t>15</a:t>
                </a:r>
                <a:r>
                  <a:rPr kumimoji="0" lang="en-US" sz="700" u="none" strike="noStrike" kern="1200" cap="none" spc="0" normalizeH="0" baseline="0" noProof="0" dirty="0">
                    <a:ln>
                      <a:noFill/>
                    </a:ln>
                    <a:solidFill>
                      <a:prstClr val="white"/>
                    </a:solidFill>
                    <a:effectLst/>
                    <a:uLnTx/>
                    <a:uFillTx/>
                    <a:latin typeface="Poppins Light" pitchFamily="2" charset="77"/>
                    <a:cs typeface="Poppins Light" pitchFamily="2" charset="77"/>
                  </a:rPr>
                  <a:t>:00 -16:00</a:t>
                </a:r>
              </a:p>
            </p:txBody>
          </p:sp>
        </p:grpSp>
        <p:grpSp>
          <p:nvGrpSpPr>
            <p:cNvPr id="139" name="Group 138">
              <a:extLst>
                <a:ext uri="{FF2B5EF4-FFF2-40B4-BE49-F238E27FC236}">
                  <a16:creationId xmlns:a16="http://schemas.microsoft.com/office/drawing/2014/main" id="{E37F46A4-172B-0147-50F0-1148CA6551B5}"/>
                </a:ext>
              </a:extLst>
            </p:cNvPr>
            <p:cNvGrpSpPr/>
            <p:nvPr/>
          </p:nvGrpSpPr>
          <p:grpSpPr>
            <a:xfrm>
              <a:off x="3052235" y="4393012"/>
              <a:ext cx="1356586" cy="326705"/>
              <a:chOff x="3052235" y="2838577"/>
              <a:chExt cx="1356586" cy="326705"/>
            </a:xfrm>
          </p:grpSpPr>
          <p:sp>
            <p:nvSpPr>
              <p:cNvPr id="145" name="Rounded Rectangle 144">
                <a:extLst>
                  <a:ext uri="{FF2B5EF4-FFF2-40B4-BE49-F238E27FC236}">
                    <a16:creationId xmlns:a16="http://schemas.microsoft.com/office/drawing/2014/main" id="{62ECF9AB-1B8D-68E4-DA85-001F191356FE}"/>
                  </a:ext>
                </a:extLst>
              </p:cNvPr>
              <p:cNvSpPr/>
              <p:nvPr/>
            </p:nvSpPr>
            <p:spPr>
              <a:xfrm>
                <a:off x="3052235" y="2838577"/>
                <a:ext cx="52482" cy="326705"/>
              </a:xfrm>
              <a:prstGeom prst="roundRect">
                <a:avLst>
                  <a:gd name="adj" fmla="val 50000"/>
                </a:avLst>
              </a:prstGeom>
              <a:solidFill>
                <a:schemeClr val="bg1"/>
              </a:solidFill>
              <a:ln w="12700" cap="flat" cmpd="sng" algn="ctr">
                <a:noFill/>
                <a:prstDash val="solid"/>
                <a:miter lim="800000"/>
              </a:ln>
              <a:effectLst>
                <a:outerShdw blurRad="127000" dist="40228" algn="l" rotWithShape="0">
                  <a:schemeClr val="bg1">
                    <a:alpha val="70000"/>
                  </a:schemeClr>
                </a:outerShdw>
              </a:effectLst>
            </p:spPr>
            <p:txBody>
              <a:bodyPr rtlCol="0" anchor="ctr"/>
              <a:lstStyle/>
              <a:p>
                <a:pPr algn="ctr"/>
                <a:endParaRPr lang="en-LT" kern="0">
                  <a:solidFill>
                    <a:prstClr val="white"/>
                  </a:solidFill>
                  <a:latin typeface="Montserrat" panose="00000500000000000000" pitchFamily="2" charset="0"/>
                </a:endParaRPr>
              </a:p>
            </p:txBody>
          </p:sp>
          <p:sp>
            <p:nvSpPr>
              <p:cNvPr id="146" name="Rounded Rectangle 145">
                <a:extLst>
                  <a:ext uri="{FF2B5EF4-FFF2-40B4-BE49-F238E27FC236}">
                    <a16:creationId xmlns:a16="http://schemas.microsoft.com/office/drawing/2014/main" id="{F15DE865-9E1D-AAD4-6257-FD145726E1F9}"/>
                  </a:ext>
                </a:extLst>
              </p:cNvPr>
              <p:cNvSpPr/>
              <p:nvPr/>
            </p:nvSpPr>
            <p:spPr>
              <a:xfrm>
                <a:off x="3104717" y="2838577"/>
                <a:ext cx="1304104" cy="326705"/>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47" name="Textbos: Create Your">
                <a:extLst>
                  <a:ext uri="{FF2B5EF4-FFF2-40B4-BE49-F238E27FC236}">
                    <a16:creationId xmlns:a16="http://schemas.microsoft.com/office/drawing/2014/main" id="{82242C6B-BCD6-F3B6-BA17-8E382468027F}"/>
                  </a:ext>
                </a:extLst>
              </p:cNvPr>
              <p:cNvSpPr txBox="1"/>
              <p:nvPr/>
            </p:nvSpPr>
            <p:spPr>
              <a:xfrm>
                <a:off x="3154301" y="2854787"/>
                <a:ext cx="335989" cy="19697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rPr>
                  <a:t>Yoga</a:t>
                </a:r>
              </a:p>
            </p:txBody>
          </p:sp>
          <p:sp>
            <p:nvSpPr>
              <p:cNvPr id="148" name="Textbos: Create Your">
                <a:extLst>
                  <a:ext uri="{FF2B5EF4-FFF2-40B4-BE49-F238E27FC236}">
                    <a16:creationId xmlns:a16="http://schemas.microsoft.com/office/drawing/2014/main" id="{15EC6D27-5A75-A71E-8927-F99DE9C70914}"/>
                  </a:ext>
                </a:extLst>
              </p:cNvPr>
              <p:cNvSpPr txBox="1"/>
              <p:nvPr/>
            </p:nvSpPr>
            <p:spPr>
              <a:xfrm>
                <a:off x="3154301" y="2995793"/>
                <a:ext cx="514308" cy="13943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700" dirty="0">
                    <a:solidFill>
                      <a:prstClr val="white"/>
                    </a:solidFill>
                    <a:latin typeface="Poppins Light" pitchFamily="2" charset="77"/>
                    <a:cs typeface="Poppins Light" pitchFamily="2" charset="77"/>
                  </a:rPr>
                  <a:t>17:0</a:t>
                </a:r>
                <a:r>
                  <a:rPr kumimoji="0" lang="en-US" sz="700" u="none" strike="noStrike" kern="1200" cap="none" spc="0" normalizeH="0" baseline="0" noProof="0" dirty="0">
                    <a:ln>
                      <a:noFill/>
                    </a:ln>
                    <a:solidFill>
                      <a:prstClr val="white"/>
                    </a:solidFill>
                    <a:effectLst/>
                    <a:uLnTx/>
                    <a:uFillTx/>
                    <a:latin typeface="Poppins Light" pitchFamily="2" charset="77"/>
                    <a:cs typeface="Poppins Light" pitchFamily="2" charset="77"/>
                  </a:rPr>
                  <a:t>0 -18:00</a:t>
                </a:r>
              </a:p>
            </p:txBody>
          </p:sp>
        </p:grpSp>
        <p:grpSp>
          <p:nvGrpSpPr>
            <p:cNvPr id="140" name="Group 139">
              <a:extLst>
                <a:ext uri="{FF2B5EF4-FFF2-40B4-BE49-F238E27FC236}">
                  <a16:creationId xmlns:a16="http://schemas.microsoft.com/office/drawing/2014/main" id="{AB4D7368-0587-FFE1-F4CA-7ADD6EF437EC}"/>
                </a:ext>
              </a:extLst>
            </p:cNvPr>
            <p:cNvGrpSpPr/>
            <p:nvPr/>
          </p:nvGrpSpPr>
          <p:grpSpPr>
            <a:xfrm>
              <a:off x="3052235" y="4782537"/>
              <a:ext cx="1356586" cy="326705"/>
              <a:chOff x="3052235" y="2838577"/>
              <a:chExt cx="1356586" cy="326705"/>
            </a:xfrm>
          </p:grpSpPr>
          <p:sp>
            <p:nvSpPr>
              <p:cNvPr id="141" name="Rounded Rectangle 140">
                <a:extLst>
                  <a:ext uri="{FF2B5EF4-FFF2-40B4-BE49-F238E27FC236}">
                    <a16:creationId xmlns:a16="http://schemas.microsoft.com/office/drawing/2014/main" id="{7CA25D7D-8DF1-773D-AD71-DBCE02FB86D4}"/>
                  </a:ext>
                </a:extLst>
              </p:cNvPr>
              <p:cNvSpPr/>
              <p:nvPr/>
            </p:nvSpPr>
            <p:spPr>
              <a:xfrm>
                <a:off x="3052235" y="2838577"/>
                <a:ext cx="52482" cy="326705"/>
              </a:xfrm>
              <a:prstGeom prst="roundRect">
                <a:avLst>
                  <a:gd name="adj" fmla="val 50000"/>
                </a:avLst>
              </a:prstGeom>
              <a:solidFill>
                <a:srgbClr val="00FFEC"/>
              </a:solidFill>
              <a:ln w="12700" cap="flat" cmpd="sng" algn="ctr">
                <a:noFill/>
                <a:prstDash val="solid"/>
                <a:miter lim="800000"/>
              </a:ln>
              <a:effectLst>
                <a:outerShdw blurRad="127000" dist="40228" algn="l" rotWithShape="0">
                  <a:srgbClr val="00FFEC">
                    <a:alpha val="70000"/>
                  </a:srgbClr>
                </a:outerShdw>
              </a:effectLst>
            </p:spPr>
            <p:txBody>
              <a:bodyPr rtlCol="0" anchor="ctr"/>
              <a:lstStyle/>
              <a:p>
                <a:pPr algn="ctr"/>
                <a:endParaRPr lang="en-LT" kern="0">
                  <a:solidFill>
                    <a:prstClr val="white"/>
                  </a:solidFill>
                  <a:latin typeface="Montserrat" panose="00000500000000000000" pitchFamily="2" charset="0"/>
                </a:endParaRPr>
              </a:p>
            </p:txBody>
          </p:sp>
          <p:sp>
            <p:nvSpPr>
              <p:cNvPr id="142" name="Rounded Rectangle 141">
                <a:extLst>
                  <a:ext uri="{FF2B5EF4-FFF2-40B4-BE49-F238E27FC236}">
                    <a16:creationId xmlns:a16="http://schemas.microsoft.com/office/drawing/2014/main" id="{39105342-9202-8BC9-B7C3-64E0CE10CEE2}"/>
                  </a:ext>
                </a:extLst>
              </p:cNvPr>
              <p:cNvSpPr/>
              <p:nvPr/>
            </p:nvSpPr>
            <p:spPr>
              <a:xfrm>
                <a:off x="3104717" y="2838577"/>
                <a:ext cx="1304104" cy="326705"/>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43" name="Textbos: Create Your">
                <a:extLst>
                  <a:ext uri="{FF2B5EF4-FFF2-40B4-BE49-F238E27FC236}">
                    <a16:creationId xmlns:a16="http://schemas.microsoft.com/office/drawing/2014/main" id="{4723C065-9D50-2E65-D237-2C110AFC106C}"/>
                  </a:ext>
                </a:extLst>
              </p:cNvPr>
              <p:cNvSpPr txBox="1"/>
              <p:nvPr/>
            </p:nvSpPr>
            <p:spPr>
              <a:xfrm>
                <a:off x="3154301" y="2854787"/>
                <a:ext cx="335989" cy="19697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rPr>
                  <a:t>Meditation</a:t>
                </a:r>
              </a:p>
            </p:txBody>
          </p:sp>
          <p:sp>
            <p:nvSpPr>
              <p:cNvPr id="144" name="Textbos: Create Your">
                <a:extLst>
                  <a:ext uri="{FF2B5EF4-FFF2-40B4-BE49-F238E27FC236}">
                    <a16:creationId xmlns:a16="http://schemas.microsoft.com/office/drawing/2014/main" id="{40BA5931-A8FB-6FAA-1891-8CE84D96D048}"/>
                  </a:ext>
                </a:extLst>
              </p:cNvPr>
              <p:cNvSpPr txBox="1"/>
              <p:nvPr/>
            </p:nvSpPr>
            <p:spPr>
              <a:xfrm>
                <a:off x="3154301" y="2995793"/>
                <a:ext cx="514308" cy="139430"/>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700" dirty="0">
                    <a:solidFill>
                      <a:prstClr val="white"/>
                    </a:solidFill>
                    <a:latin typeface="Poppins Light" pitchFamily="2" charset="77"/>
                    <a:cs typeface="Poppins Light" pitchFamily="2" charset="77"/>
                  </a:rPr>
                  <a:t>19</a:t>
                </a:r>
                <a:r>
                  <a:rPr kumimoji="0" lang="en-US" sz="700" u="none" strike="noStrike" kern="1200" cap="none" spc="0" normalizeH="0" baseline="0" noProof="0" dirty="0">
                    <a:ln>
                      <a:noFill/>
                    </a:ln>
                    <a:solidFill>
                      <a:prstClr val="white"/>
                    </a:solidFill>
                    <a:effectLst/>
                    <a:uLnTx/>
                    <a:uFillTx/>
                    <a:latin typeface="Poppins Light" pitchFamily="2" charset="77"/>
                    <a:cs typeface="Poppins Light" pitchFamily="2" charset="77"/>
                  </a:rPr>
                  <a:t>:00 -20:00</a:t>
                </a:r>
              </a:p>
            </p:txBody>
          </p:sp>
        </p:grpSp>
      </p:grpSp>
      <p:sp useBgFill="1">
        <p:nvSpPr>
          <p:cNvPr id="165" name="Rounded rectangle: Create">
            <a:extLst>
              <a:ext uri="{FF2B5EF4-FFF2-40B4-BE49-F238E27FC236}">
                <a16:creationId xmlns:a16="http://schemas.microsoft.com/office/drawing/2014/main" id="{31108EB1-CA1B-AAA5-E12D-0449DB9E27CC}"/>
              </a:ext>
            </a:extLst>
          </p:cNvPr>
          <p:cNvSpPr/>
          <p:nvPr/>
        </p:nvSpPr>
        <p:spPr>
          <a:xfrm>
            <a:off x="4818318" y="7076908"/>
            <a:ext cx="1738136" cy="1692000"/>
          </a:xfrm>
          <a:prstGeom prst="roundRect">
            <a:avLst>
              <a:gd name="adj" fmla="val 11145"/>
            </a:avLst>
          </a:prstGeom>
          <a:ln w="6350">
            <a:solidFill>
              <a:schemeClr val="bg1">
                <a:alpha val="50000"/>
              </a:schemeClr>
            </a:solidFill>
          </a:ln>
          <a:effectLst>
            <a:innerShdw blurRad="190500">
              <a:schemeClr val="bg1">
                <a:alpha val="50000"/>
              </a:schemeClr>
            </a:innerShd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400" b="1" i="0" u="none" strike="noStrike" kern="1200" cap="none" spc="300" normalizeH="0" baseline="0" noProof="0" dirty="0">
              <a:ln>
                <a:noFill/>
              </a:ln>
              <a:solidFill>
                <a:prstClr val="white"/>
              </a:solidFill>
              <a:effectLst/>
              <a:uLnTx/>
              <a:uFillTx/>
              <a:latin typeface="Montserrat ExtraBold" pitchFamily="2" charset="77"/>
              <a:ea typeface="+mn-ea"/>
              <a:cs typeface="+mn-cs"/>
            </a:endParaRPr>
          </a:p>
        </p:txBody>
      </p:sp>
      <p:grpSp>
        <p:nvGrpSpPr>
          <p:cNvPr id="166" name="Group 165">
            <a:extLst>
              <a:ext uri="{FF2B5EF4-FFF2-40B4-BE49-F238E27FC236}">
                <a16:creationId xmlns:a16="http://schemas.microsoft.com/office/drawing/2014/main" id="{196686F9-553B-32EF-D266-4ADC8F588AF2}"/>
              </a:ext>
            </a:extLst>
          </p:cNvPr>
          <p:cNvGrpSpPr/>
          <p:nvPr/>
        </p:nvGrpSpPr>
        <p:grpSpPr>
          <a:xfrm>
            <a:off x="4960424" y="7192024"/>
            <a:ext cx="792729" cy="568746"/>
            <a:chOff x="4960424" y="1043632"/>
            <a:chExt cx="792729" cy="568746"/>
          </a:xfrm>
        </p:grpSpPr>
        <p:sp>
          <p:nvSpPr>
            <p:cNvPr id="167" name="Textbos: Create Your">
              <a:extLst>
                <a:ext uri="{FF2B5EF4-FFF2-40B4-BE49-F238E27FC236}">
                  <a16:creationId xmlns:a16="http://schemas.microsoft.com/office/drawing/2014/main" id="{C6E70617-2F7E-F21A-B0F6-8F6FD0A0CB73}"/>
                </a:ext>
              </a:extLst>
            </p:cNvPr>
            <p:cNvSpPr txBox="1"/>
            <p:nvPr/>
          </p:nvSpPr>
          <p:spPr>
            <a:xfrm>
              <a:off x="4967963" y="1043632"/>
              <a:ext cx="490324" cy="19179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000" dirty="0">
                  <a:solidFill>
                    <a:prstClr val="white"/>
                  </a:solidFill>
                  <a:latin typeface="Poppins" pitchFamily="2" charset="77"/>
                  <a:cs typeface="Poppins" pitchFamily="2" charset="77"/>
                </a:rPr>
                <a:t>Vilnius, Lithuania</a:t>
              </a:r>
              <a:endParaRPr kumimoji="0" lang="en-US" sz="1000" u="none" strike="noStrike" kern="1200" cap="none" normalizeH="0" baseline="0" noProof="0" dirty="0">
                <a:ln>
                  <a:noFill/>
                </a:ln>
                <a:solidFill>
                  <a:prstClr val="white"/>
                </a:solidFill>
                <a:effectLst/>
                <a:uLnTx/>
                <a:uFillTx/>
                <a:latin typeface="Poppins" pitchFamily="2" charset="77"/>
                <a:cs typeface="Poppins" pitchFamily="2" charset="77"/>
              </a:endParaRPr>
            </a:p>
          </p:txBody>
        </p:sp>
        <p:sp>
          <p:nvSpPr>
            <p:cNvPr id="168" name="Textbos: Create Your">
              <a:extLst>
                <a:ext uri="{FF2B5EF4-FFF2-40B4-BE49-F238E27FC236}">
                  <a16:creationId xmlns:a16="http://schemas.microsoft.com/office/drawing/2014/main" id="{DE14B23D-A579-5195-F735-01B884C31CB7}"/>
                </a:ext>
              </a:extLst>
            </p:cNvPr>
            <p:cNvSpPr txBox="1"/>
            <p:nvPr/>
          </p:nvSpPr>
          <p:spPr>
            <a:xfrm>
              <a:off x="4960424" y="1251639"/>
              <a:ext cx="792729" cy="360739"/>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dirty="0">
                  <a:solidFill>
                    <a:prstClr val="white"/>
                  </a:solidFill>
                  <a:latin typeface="Poppins Medium" pitchFamily="2" charset="77"/>
                  <a:cs typeface="Poppins Medium" pitchFamily="2" charset="77"/>
                </a:rPr>
                <a:t>23</a:t>
              </a:r>
              <a:endParaRPr kumimoji="0" lang="en-US" sz="3200" u="none" strike="noStrike" kern="1200" cap="none" spc="0" normalizeH="0" baseline="0" noProof="0" dirty="0">
                <a:ln>
                  <a:noFill/>
                </a:ln>
                <a:solidFill>
                  <a:prstClr val="white"/>
                </a:solidFill>
                <a:effectLst/>
                <a:uLnTx/>
                <a:uFillTx/>
                <a:latin typeface="Poppins Medium" pitchFamily="2" charset="77"/>
                <a:cs typeface="Poppins Medium" pitchFamily="2" charset="77"/>
              </a:endParaRPr>
            </a:p>
          </p:txBody>
        </p:sp>
        <p:sp>
          <p:nvSpPr>
            <p:cNvPr id="169" name="Textbos: Create Your">
              <a:extLst>
                <a:ext uri="{FF2B5EF4-FFF2-40B4-BE49-F238E27FC236}">
                  <a16:creationId xmlns:a16="http://schemas.microsoft.com/office/drawing/2014/main" id="{3BE12978-1180-A24C-7B60-7DA166FE1FB8}"/>
                </a:ext>
              </a:extLst>
            </p:cNvPr>
            <p:cNvSpPr txBox="1"/>
            <p:nvPr/>
          </p:nvSpPr>
          <p:spPr>
            <a:xfrm>
              <a:off x="5442044" y="1235429"/>
              <a:ext cx="196014" cy="24261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dirty="0">
                  <a:solidFill>
                    <a:prstClr val="white"/>
                  </a:solidFill>
                  <a:latin typeface="Poppins Medium" pitchFamily="2" charset="77"/>
                  <a:cs typeface="Poppins Medium" pitchFamily="2" charset="77"/>
                </a:rPr>
                <a:t>°</a:t>
              </a:r>
              <a:endParaRPr kumimoji="0" lang="en-US" sz="2400" u="none" strike="noStrike" kern="1200" cap="none" spc="0" normalizeH="0" baseline="0" noProof="0" dirty="0">
                <a:ln>
                  <a:noFill/>
                </a:ln>
                <a:solidFill>
                  <a:prstClr val="white"/>
                </a:solidFill>
                <a:effectLst/>
                <a:uLnTx/>
                <a:uFillTx/>
                <a:latin typeface="Poppins Medium" pitchFamily="2" charset="77"/>
                <a:cs typeface="Poppins Medium" pitchFamily="2" charset="77"/>
              </a:endParaRPr>
            </a:p>
          </p:txBody>
        </p:sp>
      </p:grpSp>
      <p:grpSp>
        <p:nvGrpSpPr>
          <p:cNvPr id="170" name="Group 169">
            <a:extLst>
              <a:ext uri="{FF2B5EF4-FFF2-40B4-BE49-F238E27FC236}">
                <a16:creationId xmlns:a16="http://schemas.microsoft.com/office/drawing/2014/main" id="{79660CBE-297C-6258-9A6A-FA2B233FBFCB}"/>
              </a:ext>
            </a:extLst>
          </p:cNvPr>
          <p:cNvGrpSpPr/>
          <p:nvPr/>
        </p:nvGrpSpPr>
        <p:grpSpPr>
          <a:xfrm>
            <a:off x="4914333" y="7946909"/>
            <a:ext cx="1553862" cy="553403"/>
            <a:chOff x="3695772" y="1368979"/>
            <a:chExt cx="1553862" cy="553403"/>
          </a:xfrm>
        </p:grpSpPr>
        <p:grpSp>
          <p:nvGrpSpPr>
            <p:cNvPr id="171" name="Group 170">
              <a:extLst>
                <a:ext uri="{FF2B5EF4-FFF2-40B4-BE49-F238E27FC236}">
                  <a16:creationId xmlns:a16="http://schemas.microsoft.com/office/drawing/2014/main" id="{496E6F7F-A9CA-8A58-3C72-2C5BE33FE13A}"/>
                </a:ext>
              </a:extLst>
            </p:cNvPr>
            <p:cNvGrpSpPr/>
            <p:nvPr/>
          </p:nvGrpSpPr>
          <p:grpSpPr>
            <a:xfrm>
              <a:off x="3695772" y="1368979"/>
              <a:ext cx="335989" cy="553403"/>
              <a:chOff x="4568910" y="3433357"/>
              <a:chExt cx="335989" cy="553403"/>
            </a:xfrm>
          </p:grpSpPr>
          <p:sp>
            <p:nvSpPr>
              <p:cNvPr id="185" name="Textbos: Create Your">
                <a:extLst>
                  <a:ext uri="{FF2B5EF4-FFF2-40B4-BE49-F238E27FC236}">
                    <a16:creationId xmlns:a16="http://schemas.microsoft.com/office/drawing/2014/main" id="{0843F473-8D7F-D701-A7B2-2B3B7968067F}"/>
                  </a:ext>
                </a:extLst>
              </p:cNvPr>
              <p:cNvSpPr txBox="1"/>
              <p:nvPr/>
            </p:nvSpPr>
            <p:spPr>
              <a:xfrm>
                <a:off x="4629503" y="3433357"/>
                <a:ext cx="214802" cy="91564"/>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700" dirty="0">
                    <a:solidFill>
                      <a:prstClr val="white"/>
                    </a:solidFill>
                    <a:latin typeface="Poppins Light" pitchFamily="2" charset="77"/>
                    <a:cs typeface="Poppins Light" pitchFamily="2" charset="77"/>
                  </a:rPr>
                  <a:t>9 AM</a:t>
                </a:r>
                <a:endParaRPr kumimoji="0" lang="en-US" sz="700" u="none" strike="noStrike" kern="1200" cap="none" spc="0" normalizeH="0" baseline="0" noProof="0" dirty="0">
                  <a:ln>
                    <a:noFill/>
                  </a:ln>
                  <a:solidFill>
                    <a:prstClr val="white"/>
                  </a:solidFill>
                  <a:effectLst/>
                  <a:uLnTx/>
                  <a:uFillTx/>
                  <a:latin typeface="Poppins Light" pitchFamily="2" charset="77"/>
                  <a:cs typeface="Poppins Light" pitchFamily="2" charset="77"/>
                </a:endParaRPr>
              </a:p>
            </p:txBody>
          </p:sp>
          <p:sp>
            <p:nvSpPr>
              <p:cNvPr id="186" name="Textbos: Create Your">
                <a:extLst>
                  <a:ext uri="{FF2B5EF4-FFF2-40B4-BE49-F238E27FC236}">
                    <a16:creationId xmlns:a16="http://schemas.microsoft.com/office/drawing/2014/main" id="{E4D1B45D-D48E-353E-3261-79359BCDDEA6}"/>
                  </a:ext>
                </a:extLst>
              </p:cNvPr>
              <p:cNvSpPr txBox="1"/>
              <p:nvPr/>
            </p:nvSpPr>
            <p:spPr>
              <a:xfrm>
                <a:off x="4568910" y="3789783"/>
                <a:ext cx="335989" cy="196977"/>
              </a:xfrm>
              <a:prstGeom prst="rect">
                <a:avLst/>
              </a:prstGeom>
              <a:noFill/>
            </p:spPr>
            <p:txBody>
              <a:bodyPr wrap="none" lIns="0" tIns="0" rIns="0" bIns="0" rtlCol="0" anchor="ctr" anchorCtr="0">
                <a:noAutofit/>
              </a:bodyPr>
              <a:lstStyle/>
              <a:p>
                <a:pPr algn="ctr">
                  <a:lnSpc>
                    <a:spcPct val="80000"/>
                  </a:lnSpc>
                  <a:defRPr/>
                </a:pPr>
                <a:r>
                  <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rPr>
                  <a:t>16</a:t>
                </a:r>
                <a:r>
                  <a:rPr lang="en-US" sz="800" dirty="0">
                    <a:solidFill>
                      <a:prstClr val="white"/>
                    </a:solidFill>
                    <a:latin typeface="Poppins Medium" pitchFamily="2" charset="77"/>
                    <a:cs typeface="Poppins Medium" pitchFamily="2" charset="77"/>
                  </a:rPr>
                  <a:t>°</a:t>
                </a:r>
                <a:endPar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endParaRPr>
              </a:p>
            </p:txBody>
          </p:sp>
          <p:pic>
            <p:nvPicPr>
              <p:cNvPr id="187" name="Graphic 186" descr="Cloud with solid fill">
                <a:extLst>
                  <a:ext uri="{FF2B5EF4-FFF2-40B4-BE49-F238E27FC236}">
                    <a16:creationId xmlns:a16="http://schemas.microsoft.com/office/drawing/2014/main" id="{77008591-1B39-0000-1D5E-E18FFC11A4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1479" y="3541927"/>
                <a:ext cx="230850" cy="230850"/>
              </a:xfrm>
              <a:prstGeom prst="rect">
                <a:avLst/>
              </a:prstGeom>
            </p:spPr>
          </p:pic>
        </p:grpSp>
        <p:grpSp>
          <p:nvGrpSpPr>
            <p:cNvPr id="172" name="Group 171">
              <a:extLst>
                <a:ext uri="{FF2B5EF4-FFF2-40B4-BE49-F238E27FC236}">
                  <a16:creationId xmlns:a16="http://schemas.microsoft.com/office/drawing/2014/main" id="{642D9A78-ECB2-C0FB-3BC2-E15A913E7AE7}"/>
                </a:ext>
              </a:extLst>
            </p:cNvPr>
            <p:cNvGrpSpPr/>
            <p:nvPr/>
          </p:nvGrpSpPr>
          <p:grpSpPr>
            <a:xfrm>
              <a:off x="4101730" y="1368979"/>
              <a:ext cx="335989" cy="553403"/>
              <a:chOff x="4771330" y="3350179"/>
              <a:chExt cx="335989" cy="553403"/>
            </a:xfrm>
          </p:grpSpPr>
          <p:sp>
            <p:nvSpPr>
              <p:cNvPr id="181" name="Textbos: Create Your">
                <a:extLst>
                  <a:ext uri="{FF2B5EF4-FFF2-40B4-BE49-F238E27FC236}">
                    <a16:creationId xmlns:a16="http://schemas.microsoft.com/office/drawing/2014/main" id="{1519A310-1630-10D4-914D-734C6D0DA35F}"/>
                  </a:ext>
                </a:extLst>
              </p:cNvPr>
              <p:cNvSpPr txBox="1"/>
              <p:nvPr/>
            </p:nvSpPr>
            <p:spPr>
              <a:xfrm>
                <a:off x="4831923" y="3350179"/>
                <a:ext cx="214802" cy="91564"/>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700" dirty="0">
                    <a:solidFill>
                      <a:prstClr val="white"/>
                    </a:solidFill>
                    <a:latin typeface="Poppins Light" pitchFamily="2" charset="77"/>
                    <a:cs typeface="Poppins Light" pitchFamily="2" charset="77"/>
                  </a:rPr>
                  <a:t>10 AM</a:t>
                </a:r>
                <a:endParaRPr kumimoji="0" lang="en-US" sz="700" u="none" strike="noStrike" kern="1200" cap="none" spc="0" normalizeH="0" baseline="0" noProof="0" dirty="0">
                  <a:ln>
                    <a:noFill/>
                  </a:ln>
                  <a:solidFill>
                    <a:prstClr val="white"/>
                  </a:solidFill>
                  <a:effectLst/>
                  <a:uLnTx/>
                  <a:uFillTx/>
                  <a:latin typeface="Poppins Light" pitchFamily="2" charset="77"/>
                  <a:cs typeface="Poppins Light" pitchFamily="2" charset="77"/>
                </a:endParaRPr>
              </a:p>
            </p:txBody>
          </p:sp>
          <p:sp>
            <p:nvSpPr>
              <p:cNvPr id="182" name="Textbos: Create Your">
                <a:extLst>
                  <a:ext uri="{FF2B5EF4-FFF2-40B4-BE49-F238E27FC236}">
                    <a16:creationId xmlns:a16="http://schemas.microsoft.com/office/drawing/2014/main" id="{A1645E2F-7D71-4166-89E3-0A2266CDAD32}"/>
                  </a:ext>
                </a:extLst>
              </p:cNvPr>
              <p:cNvSpPr txBox="1"/>
              <p:nvPr/>
            </p:nvSpPr>
            <p:spPr>
              <a:xfrm>
                <a:off x="4771330" y="3706605"/>
                <a:ext cx="335989" cy="196977"/>
              </a:xfrm>
              <a:prstGeom prst="rect">
                <a:avLst/>
              </a:prstGeom>
              <a:noFill/>
            </p:spPr>
            <p:txBody>
              <a:bodyPr wrap="none" lIns="0" tIns="0" rIns="0" bIns="0" rtlCol="0" anchor="ctr" anchorCtr="0">
                <a:noAutofit/>
              </a:bodyPr>
              <a:lstStyle/>
              <a:p>
                <a:pPr algn="ctr">
                  <a:lnSpc>
                    <a:spcPct val="80000"/>
                  </a:lnSpc>
                  <a:defRPr/>
                </a:pPr>
                <a:r>
                  <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rPr>
                  <a:t>18</a:t>
                </a:r>
                <a:r>
                  <a:rPr lang="en-US" sz="800" dirty="0">
                    <a:solidFill>
                      <a:prstClr val="white"/>
                    </a:solidFill>
                    <a:latin typeface="Poppins Medium" pitchFamily="2" charset="77"/>
                    <a:cs typeface="Poppins Medium" pitchFamily="2" charset="77"/>
                  </a:rPr>
                  <a:t>°</a:t>
                </a:r>
                <a:endPar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endParaRPr>
              </a:p>
            </p:txBody>
          </p:sp>
          <p:sp>
            <p:nvSpPr>
              <p:cNvPr id="183" name="Oval 182">
                <a:extLst>
                  <a:ext uri="{FF2B5EF4-FFF2-40B4-BE49-F238E27FC236}">
                    <a16:creationId xmlns:a16="http://schemas.microsoft.com/office/drawing/2014/main" id="{7FED4DDD-AFCA-1EDD-A912-BB6FDC0CEFAF}"/>
                  </a:ext>
                </a:extLst>
              </p:cNvPr>
              <p:cNvSpPr/>
              <p:nvPr/>
            </p:nvSpPr>
            <p:spPr>
              <a:xfrm>
                <a:off x="4952024" y="3504041"/>
                <a:ext cx="84700" cy="84700"/>
              </a:xfrm>
              <a:prstGeom prst="ellipse">
                <a:avLst/>
              </a:prstGeom>
              <a:solidFill>
                <a:srgbClr val="FFD500"/>
              </a:solidFill>
              <a:ln w="12700" cap="flat" cmpd="sng" algn="ctr">
                <a:noFill/>
                <a:prstDash val="solid"/>
                <a:miter lim="800000"/>
              </a:ln>
              <a:effectLst>
                <a:outerShdw blurRad="127000" algn="l" rotWithShape="0">
                  <a:srgbClr val="FFD500"/>
                </a:outerShdw>
              </a:effectLst>
            </p:spPr>
            <p:txBody>
              <a:bodyPr rtlCol="0" anchor="ctr"/>
              <a:lstStyle/>
              <a:p>
                <a:pPr algn="ctr"/>
                <a:endParaRPr lang="en-LT" kern="0">
                  <a:solidFill>
                    <a:prstClr val="white"/>
                  </a:solidFill>
                  <a:latin typeface="Montserrat" panose="00000500000000000000" pitchFamily="2" charset="0"/>
                </a:endParaRPr>
              </a:p>
            </p:txBody>
          </p:sp>
          <p:pic>
            <p:nvPicPr>
              <p:cNvPr id="184" name="Graphic 183" descr="Cloud with solid fill">
                <a:extLst>
                  <a:ext uri="{FF2B5EF4-FFF2-40B4-BE49-F238E27FC236}">
                    <a16:creationId xmlns:a16="http://schemas.microsoft.com/office/drawing/2014/main" id="{FAB7BAA4-FB7D-21B3-9CA9-873E95E90F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23899" y="3458749"/>
                <a:ext cx="230850" cy="230850"/>
              </a:xfrm>
              <a:prstGeom prst="rect">
                <a:avLst/>
              </a:prstGeom>
            </p:spPr>
          </p:pic>
        </p:grpSp>
        <p:grpSp>
          <p:nvGrpSpPr>
            <p:cNvPr id="173" name="Group 172">
              <a:extLst>
                <a:ext uri="{FF2B5EF4-FFF2-40B4-BE49-F238E27FC236}">
                  <a16:creationId xmlns:a16="http://schemas.microsoft.com/office/drawing/2014/main" id="{E4EA0BEC-F9B6-54D4-8C60-24E90BF8DEE9}"/>
                </a:ext>
              </a:extLst>
            </p:cNvPr>
            <p:cNvGrpSpPr/>
            <p:nvPr/>
          </p:nvGrpSpPr>
          <p:grpSpPr>
            <a:xfrm>
              <a:off x="4507688" y="1368979"/>
              <a:ext cx="335989" cy="553403"/>
              <a:chOff x="5161088" y="3350179"/>
              <a:chExt cx="335989" cy="553403"/>
            </a:xfrm>
          </p:grpSpPr>
          <p:sp>
            <p:nvSpPr>
              <p:cNvPr id="177" name="Textbos: Create Your">
                <a:extLst>
                  <a:ext uri="{FF2B5EF4-FFF2-40B4-BE49-F238E27FC236}">
                    <a16:creationId xmlns:a16="http://schemas.microsoft.com/office/drawing/2014/main" id="{A307CD87-7060-0978-D226-7E16967730CF}"/>
                  </a:ext>
                </a:extLst>
              </p:cNvPr>
              <p:cNvSpPr txBox="1"/>
              <p:nvPr/>
            </p:nvSpPr>
            <p:spPr>
              <a:xfrm>
                <a:off x="5221681" y="3350179"/>
                <a:ext cx="214802" cy="91564"/>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700" dirty="0">
                    <a:solidFill>
                      <a:prstClr val="white"/>
                    </a:solidFill>
                    <a:latin typeface="Poppins Light" pitchFamily="2" charset="77"/>
                    <a:cs typeface="Poppins Light" pitchFamily="2" charset="77"/>
                  </a:rPr>
                  <a:t>11 AM</a:t>
                </a:r>
                <a:endParaRPr kumimoji="0" lang="en-US" sz="700" u="none" strike="noStrike" kern="1200" cap="none" spc="0" normalizeH="0" baseline="0" noProof="0" dirty="0">
                  <a:ln>
                    <a:noFill/>
                  </a:ln>
                  <a:solidFill>
                    <a:prstClr val="white"/>
                  </a:solidFill>
                  <a:effectLst/>
                  <a:uLnTx/>
                  <a:uFillTx/>
                  <a:latin typeface="Poppins Light" pitchFamily="2" charset="77"/>
                  <a:cs typeface="Poppins Light" pitchFamily="2" charset="77"/>
                </a:endParaRPr>
              </a:p>
            </p:txBody>
          </p:sp>
          <p:sp>
            <p:nvSpPr>
              <p:cNvPr id="178" name="Textbos: Create Your">
                <a:extLst>
                  <a:ext uri="{FF2B5EF4-FFF2-40B4-BE49-F238E27FC236}">
                    <a16:creationId xmlns:a16="http://schemas.microsoft.com/office/drawing/2014/main" id="{E4DE944E-6A41-7CE8-B35C-8D68B3841EED}"/>
                  </a:ext>
                </a:extLst>
              </p:cNvPr>
              <p:cNvSpPr txBox="1"/>
              <p:nvPr/>
            </p:nvSpPr>
            <p:spPr>
              <a:xfrm>
                <a:off x="5161088" y="3706605"/>
                <a:ext cx="335989" cy="196977"/>
              </a:xfrm>
              <a:prstGeom prst="rect">
                <a:avLst/>
              </a:prstGeom>
              <a:noFill/>
            </p:spPr>
            <p:txBody>
              <a:bodyPr wrap="none" lIns="0" tIns="0" rIns="0" bIns="0" rtlCol="0" anchor="ctr" anchorCtr="0">
                <a:noAutofit/>
              </a:bodyPr>
              <a:lstStyle/>
              <a:p>
                <a:pPr algn="ctr">
                  <a:lnSpc>
                    <a:spcPct val="80000"/>
                  </a:lnSpc>
                  <a:defRPr/>
                </a:pPr>
                <a:r>
                  <a:rPr lang="en-US" sz="800" dirty="0">
                    <a:solidFill>
                      <a:prstClr val="white"/>
                    </a:solidFill>
                    <a:latin typeface="Poppins Medium" pitchFamily="2" charset="77"/>
                    <a:cs typeface="Poppins Medium" pitchFamily="2" charset="77"/>
                  </a:rPr>
                  <a:t>20°</a:t>
                </a:r>
                <a:endPar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endParaRPr>
              </a:p>
            </p:txBody>
          </p:sp>
          <p:sp>
            <p:nvSpPr>
              <p:cNvPr id="179" name="Oval 178">
                <a:extLst>
                  <a:ext uri="{FF2B5EF4-FFF2-40B4-BE49-F238E27FC236}">
                    <a16:creationId xmlns:a16="http://schemas.microsoft.com/office/drawing/2014/main" id="{5C7C3B4C-25C6-CA12-63AF-03BA6721F12F}"/>
                  </a:ext>
                </a:extLst>
              </p:cNvPr>
              <p:cNvSpPr/>
              <p:nvPr/>
            </p:nvSpPr>
            <p:spPr>
              <a:xfrm>
                <a:off x="5339797" y="3504041"/>
                <a:ext cx="84700" cy="84700"/>
              </a:xfrm>
              <a:prstGeom prst="ellipse">
                <a:avLst/>
              </a:prstGeom>
              <a:solidFill>
                <a:srgbClr val="FFD500"/>
              </a:solidFill>
              <a:ln w="12700" cap="flat" cmpd="sng" algn="ctr">
                <a:noFill/>
                <a:prstDash val="solid"/>
                <a:miter lim="800000"/>
              </a:ln>
              <a:effectLst>
                <a:outerShdw blurRad="127000" algn="l" rotWithShape="0">
                  <a:srgbClr val="FFD500"/>
                </a:outerShdw>
              </a:effectLst>
            </p:spPr>
            <p:txBody>
              <a:bodyPr rtlCol="0" anchor="ctr"/>
              <a:lstStyle/>
              <a:p>
                <a:pPr algn="ctr"/>
                <a:endParaRPr lang="en-LT" kern="0">
                  <a:solidFill>
                    <a:prstClr val="white"/>
                  </a:solidFill>
                  <a:latin typeface="Montserrat" panose="00000500000000000000" pitchFamily="2" charset="0"/>
                </a:endParaRPr>
              </a:p>
            </p:txBody>
          </p:sp>
          <p:pic>
            <p:nvPicPr>
              <p:cNvPr id="180" name="Graphic 179" descr="Cloud with solid fill">
                <a:extLst>
                  <a:ext uri="{FF2B5EF4-FFF2-40B4-BE49-F238E27FC236}">
                    <a16:creationId xmlns:a16="http://schemas.microsoft.com/office/drawing/2014/main" id="{58EB8E27-8F28-0BC4-A2FB-38FA980013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1672" y="3458749"/>
                <a:ext cx="230850" cy="230850"/>
              </a:xfrm>
              <a:prstGeom prst="rect">
                <a:avLst/>
              </a:prstGeom>
            </p:spPr>
          </p:pic>
        </p:grpSp>
        <p:sp>
          <p:nvSpPr>
            <p:cNvPr id="174" name="Textbos: Create Your">
              <a:extLst>
                <a:ext uri="{FF2B5EF4-FFF2-40B4-BE49-F238E27FC236}">
                  <a16:creationId xmlns:a16="http://schemas.microsoft.com/office/drawing/2014/main" id="{27252354-205F-698B-5AE1-AC5CD1C304EA}"/>
                </a:ext>
              </a:extLst>
            </p:cNvPr>
            <p:cNvSpPr txBox="1"/>
            <p:nvPr/>
          </p:nvSpPr>
          <p:spPr>
            <a:xfrm>
              <a:off x="4974238" y="1368979"/>
              <a:ext cx="214802" cy="91564"/>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700" dirty="0">
                  <a:solidFill>
                    <a:prstClr val="white"/>
                  </a:solidFill>
                  <a:latin typeface="Poppins Light" pitchFamily="2" charset="77"/>
                  <a:cs typeface="Poppins Light" pitchFamily="2" charset="77"/>
                </a:rPr>
                <a:t>12 AM</a:t>
              </a:r>
              <a:endParaRPr kumimoji="0" lang="en-US" sz="700" u="none" strike="noStrike" kern="1200" cap="none" spc="0" normalizeH="0" baseline="0" noProof="0" dirty="0">
                <a:ln>
                  <a:noFill/>
                </a:ln>
                <a:solidFill>
                  <a:prstClr val="white"/>
                </a:solidFill>
                <a:effectLst/>
                <a:uLnTx/>
                <a:uFillTx/>
                <a:latin typeface="Poppins Light" pitchFamily="2" charset="77"/>
                <a:cs typeface="Poppins Light" pitchFamily="2" charset="77"/>
              </a:endParaRPr>
            </a:p>
          </p:txBody>
        </p:sp>
        <p:sp>
          <p:nvSpPr>
            <p:cNvPr id="175" name="Textbos: Create Your">
              <a:extLst>
                <a:ext uri="{FF2B5EF4-FFF2-40B4-BE49-F238E27FC236}">
                  <a16:creationId xmlns:a16="http://schemas.microsoft.com/office/drawing/2014/main" id="{484F41CC-3B19-5272-3522-004535674A98}"/>
                </a:ext>
              </a:extLst>
            </p:cNvPr>
            <p:cNvSpPr txBox="1"/>
            <p:nvPr/>
          </p:nvSpPr>
          <p:spPr>
            <a:xfrm>
              <a:off x="4913645" y="1725405"/>
              <a:ext cx="335989" cy="196977"/>
            </a:xfrm>
            <a:prstGeom prst="rect">
              <a:avLst/>
            </a:prstGeom>
            <a:noFill/>
          </p:spPr>
          <p:txBody>
            <a:bodyPr wrap="none" lIns="0" tIns="0" rIns="0" bIns="0" rtlCol="0" anchor="ctr" anchorCtr="0">
              <a:noAutofit/>
            </a:bodyPr>
            <a:lstStyle/>
            <a:p>
              <a:pPr algn="ctr">
                <a:lnSpc>
                  <a:spcPct val="80000"/>
                </a:lnSpc>
                <a:defRPr/>
              </a:pPr>
              <a:r>
                <a:rPr lang="en-US" sz="800" dirty="0">
                  <a:solidFill>
                    <a:prstClr val="white"/>
                  </a:solidFill>
                  <a:latin typeface="Poppins Medium" pitchFamily="2" charset="77"/>
                  <a:cs typeface="Poppins Medium" pitchFamily="2" charset="77"/>
                </a:rPr>
                <a:t>23°</a:t>
              </a:r>
              <a:endParaRPr kumimoji="0" lang="en-US" sz="800" u="none" strike="noStrike" kern="1200" cap="none" spc="0" normalizeH="0" baseline="0" noProof="0" dirty="0">
                <a:ln>
                  <a:noFill/>
                </a:ln>
                <a:solidFill>
                  <a:prstClr val="white"/>
                </a:solidFill>
                <a:effectLst/>
                <a:uLnTx/>
                <a:uFillTx/>
                <a:latin typeface="Poppins Medium" pitchFamily="2" charset="77"/>
                <a:cs typeface="Poppins Medium" pitchFamily="2" charset="77"/>
              </a:endParaRPr>
            </a:p>
          </p:txBody>
        </p:sp>
        <p:sp>
          <p:nvSpPr>
            <p:cNvPr id="176" name="Oval 175">
              <a:extLst>
                <a:ext uri="{FF2B5EF4-FFF2-40B4-BE49-F238E27FC236}">
                  <a16:creationId xmlns:a16="http://schemas.microsoft.com/office/drawing/2014/main" id="{1D9EE5DA-B104-3AB1-F8C4-8F6E1014153D}"/>
                </a:ext>
              </a:extLst>
            </p:cNvPr>
            <p:cNvSpPr/>
            <p:nvPr/>
          </p:nvSpPr>
          <p:spPr>
            <a:xfrm>
              <a:off x="5039289" y="1549662"/>
              <a:ext cx="84700" cy="84700"/>
            </a:xfrm>
            <a:prstGeom prst="ellipse">
              <a:avLst/>
            </a:prstGeom>
            <a:solidFill>
              <a:srgbClr val="FFD500"/>
            </a:solidFill>
            <a:ln w="12700" cap="flat" cmpd="sng" algn="ctr">
              <a:noFill/>
              <a:prstDash val="solid"/>
              <a:miter lim="800000"/>
            </a:ln>
            <a:effectLst>
              <a:outerShdw blurRad="127000" algn="l" rotWithShape="0">
                <a:srgbClr val="FFD500"/>
              </a:outerShdw>
            </a:effectLst>
          </p:spPr>
          <p:txBody>
            <a:bodyPr rtlCol="0" anchor="ctr"/>
            <a:lstStyle/>
            <a:p>
              <a:pPr algn="ctr"/>
              <a:endParaRPr lang="en-LT" kern="0">
                <a:solidFill>
                  <a:prstClr val="white"/>
                </a:solidFill>
                <a:latin typeface="Montserrat" panose="00000500000000000000" pitchFamily="2" charset="0"/>
              </a:endParaRPr>
            </a:p>
          </p:txBody>
        </p:sp>
      </p:grpSp>
      <p:grpSp>
        <p:nvGrpSpPr>
          <p:cNvPr id="188" name="Group 187">
            <a:extLst>
              <a:ext uri="{FF2B5EF4-FFF2-40B4-BE49-F238E27FC236}">
                <a16:creationId xmlns:a16="http://schemas.microsoft.com/office/drawing/2014/main" id="{39BCFD8B-7227-7744-3410-65CA1204158F}"/>
              </a:ext>
            </a:extLst>
          </p:cNvPr>
          <p:cNvGrpSpPr/>
          <p:nvPr/>
        </p:nvGrpSpPr>
        <p:grpSpPr>
          <a:xfrm>
            <a:off x="6729577" y="8621651"/>
            <a:ext cx="1693434" cy="1692000"/>
            <a:chOff x="965828" y="3547990"/>
            <a:chExt cx="1693434" cy="1692000"/>
          </a:xfrm>
        </p:grpSpPr>
        <p:sp useBgFill="1">
          <p:nvSpPr>
            <p:cNvPr id="189" name="Rounded rectangle: Create">
              <a:extLst>
                <a:ext uri="{FF2B5EF4-FFF2-40B4-BE49-F238E27FC236}">
                  <a16:creationId xmlns:a16="http://schemas.microsoft.com/office/drawing/2014/main" id="{D57ECC77-A814-2013-0BBF-D06E6D92B36C}"/>
                </a:ext>
              </a:extLst>
            </p:cNvPr>
            <p:cNvSpPr/>
            <p:nvPr/>
          </p:nvSpPr>
          <p:spPr>
            <a:xfrm>
              <a:off x="965828" y="3547990"/>
              <a:ext cx="1693434" cy="1692000"/>
            </a:xfrm>
            <a:prstGeom prst="roundRect">
              <a:avLst>
                <a:gd name="adj" fmla="val 11145"/>
              </a:avLst>
            </a:prstGeom>
            <a:ln w="6350">
              <a:solidFill>
                <a:schemeClr val="bg1">
                  <a:alpha val="50000"/>
                </a:schemeClr>
              </a:solidFill>
            </a:ln>
            <a:effectLst>
              <a:innerShdw blurRad="190500">
                <a:schemeClr val="bg1">
                  <a:alpha val="50000"/>
                </a:schemeClr>
              </a:innerShd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400" b="1" i="0" u="none" strike="noStrike" kern="1200" cap="none" spc="300" normalizeH="0" baseline="0" noProof="0" dirty="0">
                <a:ln>
                  <a:noFill/>
                </a:ln>
                <a:solidFill>
                  <a:prstClr val="white"/>
                </a:solidFill>
                <a:effectLst/>
                <a:uLnTx/>
                <a:uFillTx/>
                <a:latin typeface="Montserrat ExtraBold" pitchFamily="2" charset="77"/>
                <a:ea typeface="+mn-ea"/>
                <a:cs typeface="+mn-cs"/>
              </a:endParaRPr>
            </a:p>
          </p:txBody>
        </p:sp>
        <p:sp>
          <p:nvSpPr>
            <p:cNvPr id="190" name="Textbos: Create Your">
              <a:extLst>
                <a:ext uri="{FF2B5EF4-FFF2-40B4-BE49-F238E27FC236}">
                  <a16:creationId xmlns:a16="http://schemas.microsoft.com/office/drawing/2014/main" id="{261EE61D-E449-3887-D75F-DA130B8C2CD0}"/>
                </a:ext>
              </a:extLst>
            </p:cNvPr>
            <p:cNvSpPr txBox="1"/>
            <p:nvPr/>
          </p:nvSpPr>
          <p:spPr>
            <a:xfrm>
              <a:off x="1084395" y="3663106"/>
              <a:ext cx="490324" cy="19179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000" dirty="0">
                  <a:solidFill>
                    <a:prstClr val="white"/>
                  </a:solidFill>
                  <a:latin typeface="Poppins" pitchFamily="2" charset="77"/>
                  <a:cs typeface="Poppins" pitchFamily="2" charset="77"/>
                </a:rPr>
                <a:t>Phone Battery</a:t>
              </a:r>
              <a:endParaRPr kumimoji="0" lang="en-US" sz="1000" u="none" strike="noStrike" kern="1200" cap="none" normalizeH="0" baseline="0" noProof="0" dirty="0">
                <a:ln>
                  <a:noFill/>
                </a:ln>
                <a:solidFill>
                  <a:prstClr val="white"/>
                </a:solidFill>
                <a:effectLst/>
                <a:uLnTx/>
                <a:uFillTx/>
                <a:latin typeface="Poppins" pitchFamily="2" charset="77"/>
                <a:cs typeface="Poppins" pitchFamily="2" charset="77"/>
              </a:endParaRPr>
            </a:p>
          </p:txBody>
        </p:sp>
        <p:grpSp>
          <p:nvGrpSpPr>
            <p:cNvPr id="191" name="Group 190">
              <a:extLst>
                <a:ext uri="{FF2B5EF4-FFF2-40B4-BE49-F238E27FC236}">
                  <a16:creationId xmlns:a16="http://schemas.microsoft.com/office/drawing/2014/main" id="{B87A7425-0ABF-AC3E-5472-5F15B1BD06A5}"/>
                </a:ext>
              </a:extLst>
            </p:cNvPr>
            <p:cNvGrpSpPr/>
            <p:nvPr/>
          </p:nvGrpSpPr>
          <p:grpSpPr>
            <a:xfrm>
              <a:off x="1349945" y="4027707"/>
              <a:ext cx="925200" cy="926545"/>
              <a:chOff x="5915126" y="935505"/>
              <a:chExt cx="925200" cy="926545"/>
            </a:xfrm>
          </p:grpSpPr>
          <p:sp>
            <p:nvSpPr>
              <p:cNvPr id="192" name="Oval 191">
                <a:extLst>
                  <a:ext uri="{FF2B5EF4-FFF2-40B4-BE49-F238E27FC236}">
                    <a16:creationId xmlns:a16="http://schemas.microsoft.com/office/drawing/2014/main" id="{9F19A234-EE36-38CB-9C1D-320FFC247189}"/>
                  </a:ext>
                </a:extLst>
              </p:cNvPr>
              <p:cNvSpPr/>
              <p:nvPr/>
            </p:nvSpPr>
            <p:spPr>
              <a:xfrm>
                <a:off x="5920414" y="936850"/>
                <a:ext cx="919912" cy="925200"/>
              </a:xfrm>
              <a:prstGeom prst="ellipse">
                <a:avLst/>
              </a:prstGeom>
              <a:solidFill>
                <a:schemeClr val="accent1">
                  <a:alpha val="0"/>
                </a:schemeClr>
              </a:solidFill>
              <a:ln w="88900">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93" name="Arc 192">
                <a:extLst>
                  <a:ext uri="{FF2B5EF4-FFF2-40B4-BE49-F238E27FC236}">
                    <a16:creationId xmlns:a16="http://schemas.microsoft.com/office/drawing/2014/main" id="{819C889A-314B-228B-B399-260E714F66EF}"/>
                  </a:ext>
                </a:extLst>
              </p:cNvPr>
              <p:cNvSpPr/>
              <p:nvPr/>
            </p:nvSpPr>
            <p:spPr>
              <a:xfrm>
                <a:off x="5915126" y="935505"/>
                <a:ext cx="925200" cy="925200"/>
              </a:xfrm>
              <a:prstGeom prst="arc">
                <a:avLst>
                  <a:gd name="adj1" fmla="val 16200000"/>
                  <a:gd name="adj2" fmla="val 10469405"/>
                </a:avLst>
              </a:prstGeom>
              <a:solidFill>
                <a:schemeClr val="accent1">
                  <a:alpha val="0"/>
                </a:schemeClr>
              </a:solidFill>
              <a:ln w="88900" cap="rnd">
                <a:solidFill>
                  <a:schemeClr val="bg1"/>
                </a:solidFill>
                <a:round/>
              </a:ln>
              <a:effectLst>
                <a:outerShdw blurRad="435794"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solidFill>
                    <a:schemeClr val="lt1"/>
                  </a:solidFill>
                </a:endParaRPr>
              </a:p>
            </p:txBody>
          </p:sp>
          <p:sp>
            <p:nvSpPr>
              <p:cNvPr id="194" name="TextBox 193">
                <a:extLst>
                  <a:ext uri="{FF2B5EF4-FFF2-40B4-BE49-F238E27FC236}">
                    <a16:creationId xmlns:a16="http://schemas.microsoft.com/office/drawing/2014/main" id="{7F5E4D7E-3744-E022-8422-5806A4E1FFEB}"/>
                  </a:ext>
                </a:extLst>
              </p:cNvPr>
              <p:cNvSpPr txBox="1"/>
              <p:nvPr/>
            </p:nvSpPr>
            <p:spPr>
              <a:xfrm>
                <a:off x="6101629" y="1214784"/>
                <a:ext cx="644728" cy="369332"/>
              </a:xfrm>
              <a:prstGeom prst="rect">
                <a:avLst/>
              </a:prstGeom>
              <a:noFill/>
            </p:spPr>
            <p:txBody>
              <a:bodyPr wrap="none" rtlCol="0" anchor="ctr">
                <a:spAutoFit/>
              </a:bodyPr>
              <a:lstStyle/>
              <a:p>
                <a:pPr algn="ctr"/>
                <a:r>
                  <a:rPr lang="en-LT">
                    <a:solidFill>
                      <a:schemeClr val="bg1"/>
                    </a:solidFill>
                    <a:latin typeface="Poppins Medium" pitchFamily="2" charset="77"/>
                    <a:cs typeface="Poppins Medium" pitchFamily="2" charset="77"/>
                  </a:rPr>
                  <a:t>75%</a:t>
                </a:r>
              </a:p>
            </p:txBody>
          </p:sp>
        </p:grpSp>
      </p:grpSp>
      <mc:AlternateContent xmlns:mc="http://schemas.openxmlformats.org/markup-compatibility/2006" xmlns:pslz="http://schemas.microsoft.com/office/powerpoint/2016/slidezoom">
        <mc:Choice Requires="pslz">
          <p:graphicFrame>
            <p:nvGraphicFramePr>
              <p:cNvPr id="2" name="Slide Zoom 1">
                <a:extLst>
                  <a:ext uri="{FF2B5EF4-FFF2-40B4-BE49-F238E27FC236}">
                    <a16:creationId xmlns:a16="http://schemas.microsoft.com/office/drawing/2014/main" id="{2F78C9D5-8601-300C-840F-754855C8229C}"/>
                  </a:ext>
                </a:extLst>
              </p:cNvPr>
              <p:cNvGraphicFramePr>
                <a:graphicFrameLocks noChangeAspect="1"/>
              </p:cNvGraphicFramePr>
              <p:nvPr>
                <p:extLst>
                  <p:ext uri="{D42A27DB-BD31-4B8C-83A1-F6EECF244321}">
                    <p14:modId xmlns:p14="http://schemas.microsoft.com/office/powerpoint/2010/main" val="404789646"/>
                  </p:ext>
                </p:extLst>
              </p:nvPr>
            </p:nvGraphicFramePr>
            <p:xfrm>
              <a:off x="3884788" y="11306470"/>
              <a:ext cx="496407" cy="281297"/>
            </p:xfrm>
            <a:graphic>
              <a:graphicData uri="http://schemas.microsoft.com/office/powerpoint/2016/slidezoom">
                <pslz:sldZm>
                  <pslz:sldZmObj sldId="268" cId="3263617232">
                    <pslz:zmPr id="{ECFAF84B-20AD-484C-8EFA-7522252502B9}" transitionDur="1500">
                      <p166:blipFill xmlns:p166="http://schemas.microsoft.com/office/powerpoint/2016/6/main">
                        <a:blip r:embed="rId8"/>
                        <a:stretch>
                          <a:fillRect/>
                        </a:stretch>
                      </p166:blipFill>
                      <p166:spPr xmlns:p166="http://schemas.microsoft.com/office/powerpoint/2016/6/main">
                        <a:xfrm>
                          <a:off x="0" y="0"/>
                          <a:ext cx="496407" cy="281297"/>
                        </a:xfrm>
                        <a:prstGeom prst="roundRect">
                          <a:avLst>
                            <a:gd name="adj" fmla="val 8594"/>
                          </a:avLst>
                        </a:prstGeom>
                        <a:solidFill>
                          <a:srgbClr val="FFFFFF">
                            <a:shade val="85000"/>
                          </a:srgbClr>
                        </a:solidFill>
                        <a:ln>
                          <a:noFill/>
                        </a:ln>
                        <a:effectLst/>
                      </p166:spPr>
                    </pslz:zmPr>
                  </pslz:sldZmObj>
                </pslz:sldZm>
              </a:graphicData>
            </a:graphic>
          </p:graphicFrame>
        </mc:Choice>
        <mc:Fallback xmlns="">
          <p:pic>
            <p:nvPicPr>
              <p:cNvPr id="2" name="Slide Zoom 1">
                <a:extLst>
                  <a:ext uri="{FF2B5EF4-FFF2-40B4-BE49-F238E27FC236}">
                    <a16:creationId xmlns:a16="http://schemas.microsoft.com/office/drawing/2014/main" id="{2F78C9D5-8601-300C-840F-754855C8229C}"/>
                  </a:ext>
                </a:extLst>
              </p:cNvPr>
              <p:cNvPicPr>
                <a:picLocks noGrp="1" noRot="1" noChangeAspect="1" noMove="1" noResize="1" noEditPoints="1" noAdjustHandles="1" noChangeArrowheads="1" noChangeShapeType="1"/>
              </p:cNvPicPr>
              <p:nvPr/>
            </p:nvPicPr>
            <p:blipFill>
              <a:blip r:embed="rId9"/>
              <a:stretch>
                <a:fillRect/>
              </a:stretch>
            </p:blipFill>
            <p:spPr>
              <a:xfrm>
                <a:off x="3884788" y="11306470"/>
                <a:ext cx="496407" cy="281297"/>
              </a:xfrm>
              <a:prstGeom prst="roundRect">
                <a:avLst>
                  <a:gd name="adj" fmla="val 8594"/>
                </a:avLst>
              </a:prstGeom>
              <a:solidFill>
                <a:srgbClr val="FFFFFF">
                  <a:shade val="85000"/>
                </a:srgbClr>
              </a:solidFill>
              <a:ln>
                <a:noFill/>
              </a:ln>
              <a:effectLst/>
            </p:spPr>
          </p:pic>
        </mc:Fallback>
      </mc:AlternateContent>
      <p:pic>
        <p:nvPicPr>
          <p:cNvPr id="6" name="!!photo">
            <a:extLst>
              <a:ext uri="{FF2B5EF4-FFF2-40B4-BE49-F238E27FC236}">
                <a16:creationId xmlns:a16="http://schemas.microsoft.com/office/drawing/2014/main" id="{EC351FA4-7CCE-2C30-AD3B-69DDE21F53C9}"/>
              </a:ext>
            </a:extLst>
          </p:cNvPr>
          <p:cNvPicPr>
            <a:picLocks noChangeAspect="1"/>
          </p:cNvPicPr>
          <p:nvPr/>
        </p:nvPicPr>
        <p:blipFill>
          <a:blip r:embed="rId10"/>
          <a:srcRect/>
          <a:stretch/>
        </p:blipFill>
        <p:spPr>
          <a:xfrm>
            <a:off x="4772648" y="1718952"/>
            <a:ext cx="2970403" cy="5147153"/>
          </a:xfrm>
          <a:prstGeom prst="rect">
            <a:avLst/>
          </a:prstGeom>
        </p:spPr>
      </p:pic>
      <p:pic>
        <p:nvPicPr>
          <p:cNvPr id="3" name="Picture 2" descr="Logo, icon&#10;&#10;Description automatically generated">
            <a:extLst>
              <a:ext uri="{FF2B5EF4-FFF2-40B4-BE49-F238E27FC236}">
                <a16:creationId xmlns:a16="http://schemas.microsoft.com/office/drawing/2014/main" id="{75124832-136D-28BA-93D4-3502260ED9A9}"/>
              </a:ext>
            </a:extLst>
          </p:cNvPr>
          <p:cNvPicPr>
            <a:picLocks noChangeAspect="1"/>
          </p:cNvPicPr>
          <p:nvPr/>
        </p:nvPicPr>
        <p:blipFill>
          <a:blip r:embed="rId11"/>
          <a:stretch>
            <a:fillRect/>
          </a:stretch>
        </p:blipFill>
        <p:spPr>
          <a:xfrm>
            <a:off x="296641" y="5761772"/>
            <a:ext cx="824289" cy="856802"/>
          </a:xfrm>
          <a:prstGeom prst="rect">
            <a:avLst/>
          </a:prstGeom>
          <a:noFill/>
          <a:effectLst>
            <a:glow rad="399330">
              <a:schemeClr val="bg1">
                <a:alpha val="40000"/>
              </a:schemeClr>
            </a:glow>
          </a:effectLst>
        </p:spPr>
      </p:pic>
      <p:grpSp>
        <p:nvGrpSpPr>
          <p:cNvPr id="20" name="GRID 12 X 8" hidden="1">
            <a:extLst>
              <a:ext uri="{FF2B5EF4-FFF2-40B4-BE49-F238E27FC236}">
                <a16:creationId xmlns:a16="http://schemas.microsoft.com/office/drawing/2014/main" id="{60123EE5-96BA-A2D3-5AD9-4D2517FB1DCD}"/>
              </a:ext>
            </a:extLst>
          </p:cNvPr>
          <p:cNvGrpSpPr/>
          <p:nvPr/>
        </p:nvGrpSpPr>
        <p:grpSpPr>
          <a:xfrm>
            <a:off x="0" y="0"/>
            <a:ext cx="12192000" cy="6858001"/>
            <a:chOff x="0" y="0"/>
            <a:chExt cx="12192000" cy="6858001"/>
          </a:xfrm>
        </p:grpSpPr>
        <p:grpSp>
          <p:nvGrpSpPr>
            <p:cNvPr id="21" name="Columns (12)">
              <a:extLst>
                <a:ext uri="{FF2B5EF4-FFF2-40B4-BE49-F238E27FC236}">
                  <a16:creationId xmlns:a16="http://schemas.microsoft.com/office/drawing/2014/main" id="{4B8C01E2-674F-146B-2D34-2EAD54B7E477}"/>
                </a:ext>
              </a:extLst>
            </p:cNvPr>
            <p:cNvGrpSpPr/>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658167EC-270E-9740-D2C9-453FA82B3D02}"/>
                  </a:ext>
                </a:extLst>
              </p:cNvPr>
              <p:cNvSpPr/>
              <p:nvPr/>
            </p:nvSpPr>
            <p:spPr>
              <a:xfrm>
                <a:off x="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F079480-4CDF-C6F5-CCF1-0F29493F47AE}"/>
                  </a:ext>
                </a:extLst>
              </p:cNvPr>
              <p:cNvSpPr/>
              <p:nvPr/>
            </p:nvSpPr>
            <p:spPr>
              <a:xfrm>
                <a:off x="101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BA00FC9-753B-6AE7-3287-90E6AB4C5001}"/>
                  </a:ext>
                </a:extLst>
              </p:cNvPr>
              <p:cNvSpPr/>
              <p:nvPr/>
            </p:nvSpPr>
            <p:spPr>
              <a:xfrm>
                <a:off x="203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2CCFAAA7-8362-802B-AC08-20E41D224E6E}"/>
                  </a:ext>
                </a:extLst>
              </p:cNvPr>
              <p:cNvSpPr/>
              <p:nvPr/>
            </p:nvSpPr>
            <p:spPr>
              <a:xfrm>
                <a:off x="304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6A155D6-E4E9-4E3B-402C-BDE07CE61DA2}"/>
                  </a:ext>
                </a:extLst>
              </p:cNvPr>
              <p:cNvSpPr/>
              <p:nvPr/>
            </p:nvSpPr>
            <p:spPr>
              <a:xfrm>
                <a:off x="406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275AB93-56C5-5257-FE1A-FFC75843BC52}"/>
                  </a:ext>
                </a:extLst>
              </p:cNvPr>
              <p:cNvSpPr/>
              <p:nvPr/>
            </p:nvSpPr>
            <p:spPr>
              <a:xfrm>
                <a:off x="508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4A93696-7C3C-AAC2-5273-C47351612602}"/>
                  </a:ext>
                </a:extLst>
              </p:cNvPr>
              <p:cNvSpPr/>
              <p:nvPr/>
            </p:nvSpPr>
            <p:spPr>
              <a:xfrm>
                <a:off x="609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801C5212-E4B2-6F0B-A56C-70FF2FC3AB71}"/>
                  </a:ext>
                </a:extLst>
              </p:cNvPr>
              <p:cNvSpPr/>
              <p:nvPr/>
            </p:nvSpPr>
            <p:spPr>
              <a:xfrm>
                <a:off x="711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C6A27889-B3CD-FAF1-49B1-4C6D9D78C640}"/>
                  </a:ext>
                </a:extLst>
              </p:cNvPr>
              <p:cNvSpPr/>
              <p:nvPr/>
            </p:nvSpPr>
            <p:spPr>
              <a:xfrm>
                <a:off x="812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5B8129D-DFB8-C3D4-69C9-8BCD229388E4}"/>
                  </a:ext>
                </a:extLst>
              </p:cNvPr>
              <p:cNvSpPr/>
              <p:nvPr/>
            </p:nvSpPr>
            <p:spPr>
              <a:xfrm>
                <a:off x="914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994DBCEF-5249-289A-E6B2-83BBC8D9D8DB}"/>
                  </a:ext>
                </a:extLst>
              </p:cNvPr>
              <p:cNvSpPr/>
              <p:nvPr/>
            </p:nvSpPr>
            <p:spPr>
              <a:xfrm>
                <a:off x="1016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A1EF615-2CD9-7234-924B-2CA10B6A0B85}"/>
                  </a:ext>
                </a:extLst>
              </p:cNvPr>
              <p:cNvSpPr/>
              <p:nvPr/>
            </p:nvSpPr>
            <p:spPr>
              <a:xfrm>
                <a:off x="11176001"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22" name="Rows (8)">
              <a:extLst>
                <a:ext uri="{FF2B5EF4-FFF2-40B4-BE49-F238E27FC236}">
                  <a16:creationId xmlns:a16="http://schemas.microsoft.com/office/drawing/2014/main" id="{66F4EBBA-D661-7171-6BB0-4CC004D8FB64}"/>
                </a:ext>
              </a:extLst>
            </p:cNvPr>
            <p:cNvGrpSpPr/>
            <p:nvPr/>
          </p:nvGrpSpPr>
          <p:grpSpPr>
            <a:xfrm>
              <a:off x="1" y="0"/>
              <a:ext cx="12191999" cy="6858001"/>
              <a:chOff x="0" y="-1"/>
              <a:chExt cx="12191999" cy="6858001"/>
            </a:xfrm>
          </p:grpSpPr>
          <p:sp>
            <p:nvSpPr>
              <p:cNvPr id="23" name="Rectangle 22">
                <a:extLst>
                  <a:ext uri="{FF2B5EF4-FFF2-40B4-BE49-F238E27FC236}">
                    <a16:creationId xmlns:a16="http://schemas.microsoft.com/office/drawing/2014/main" id="{2E97AA50-4478-A7CC-6CA5-FB7C9E777125}"/>
                  </a:ext>
                </a:extLst>
              </p:cNvPr>
              <p:cNvSpPr/>
              <p:nvPr/>
            </p:nvSpPr>
            <p:spPr>
              <a:xfrm rot="5400000">
                <a:off x="5667600" y="-566760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F4B8CA8-68A9-A550-9857-55D60877B199}"/>
                  </a:ext>
                </a:extLst>
              </p:cNvPr>
              <p:cNvSpPr/>
              <p:nvPr/>
            </p:nvSpPr>
            <p:spPr>
              <a:xfrm rot="5400000">
                <a:off x="5667600" y="-481028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728AFA2-0AE4-FBC3-9AEC-2613DA2CFCC6}"/>
                  </a:ext>
                </a:extLst>
              </p:cNvPr>
              <p:cNvSpPr/>
              <p:nvPr/>
            </p:nvSpPr>
            <p:spPr>
              <a:xfrm rot="5400000">
                <a:off x="5667600" y="-3952973"/>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282A988-09A4-4B85-FB8D-7E197B24951D}"/>
                  </a:ext>
                </a:extLst>
              </p:cNvPr>
              <p:cNvSpPr/>
              <p:nvPr/>
            </p:nvSpPr>
            <p:spPr>
              <a:xfrm rot="5400000">
                <a:off x="5667600" y="-3095659"/>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5E186F3-5F82-0901-BC6A-F16E690A604D}"/>
                  </a:ext>
                </a:extLst>
              </p:cNvPr>
              <p:cNvSpPr/>
              <p:nvPr/>
            </p:nvSpPr>
            <p:spPr>
              <a:xfrm rot="5400000">
                <a:off x="5667600" y="-2238345"/>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3EA2AB1-8DC9-1BC4-67DB-285681811059}"/>
                  </a:ext>
                </a:extLst>
              </p:cNvPr>
              <p:cNvSpPr/>
              <p:nvPr/>
            </p:nvSpPr>
            <p:spPr>
              <a:xfrm rot="5400000">
                <a:off x="5667600" y="-138103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51188E7-DCE5-1288-66CC-F0977FFA7EA6}"/>
                  </a:ext>
                </a:extLst>
              </p:cNvPr>
              <p:cNvSpPr/>
              <p:nvPr/>
            </p:nvSpPr>
            <p:spPr>
              <a:xfrm rot="5400000">
                <a:off x="5667600" y="-52371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99CF4F4-8D99-6277-A24F-F1077BA47E1E}"/>
                  </a:ext>
                </a:extLst>
              </p:cNvPr>
              <p:cNvSpPr/>
              <p:nvPr/>
            </p:nvSpPr>
            <p:spPr>
              <a:xfrm rot="5400000">
                <a:off x="5667600" y="333600"/>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46" name="Group 45">
            <a:extLst>
              <a:ext uri="{FF2B5EF4-FFF2-40B4-BE49-F238E27FC236}">
                <a16:creationId xmlns:a16="http://schemas.microsoft.com/office/drawing/2014/main" id="{5C58A0D9-66F0-34C2-DD52-97C8B7CA6447}"/>
              </a:ext>
            </a:extLst>
          </p:cNvPr>
          <p:cNvGrpSpPr/>
          <p:nvPr/>
        </p:nvGrpSpPr>
        <p:grpSpPr>
          <a:xfrm>
            <a:off x="9162020" y="2945459"/>
            <a:ext cx="1693434" cy="1692000"/>
            <a:chOff x="13901317" y="2898302"/>
            <a:chExt cx="1693434" cy="1692000"/>
          </a:xfrm>
          <a:effectLst>
            <a:glow rad="125440">
              <a:schemeClr val="bg1">
                <a:alpha val="14000"/>
              </a:schemeClr>
            </a:glow>
          </a:effectLst>
        </p:grpSpPr>
        <p:grpSp>
          <p:nvGrpSpPr>
            <p:cNvPr id="48" name="Group 47">
              <a:extLst>
                <a:ext uri="{FF2B5EF4-FFF2-40B4-BE49-F238E27FC236}">
                  <a16:creationId xmlns:a16="http://schemas.microsoft.com/office/drawing/2014/main" id="{455DA969-DD66-D782-D8B9-7B31047CF757}"/>
                </a:ext>
              </a:extLst>
            </p:cNvPr>
            <p:cNvGrpSpPr/>
            <p:nvPr/>
          </p:nvGrpSpPr>
          <p:grpSpPr>
            <a:xfrm>
              <a:off x="13901317" y="2898302"/>
              <a:ext cx="1693434" cy="1692000"/>
              <a:chOff x="965828" y="3547990"/>
              <a:chExt cx="1693434" cy="1692000"/>
            </a:xfrm>
            <a:noFill/>
          </p:grpSpPr>
          <p:sp useBgFill="1">
            <p:nvSpPr>
              <p:cNvPr id="50" name="Rounded rectangle: Create">
                <a:extLst>
                  <a:ext uri="{FF2B5EF4-FFF2-40B4-BE49-F238E27FC236}">
                    <a16:creationId xmlns:a16="http://schemas.microsoft.com/office/drawing/2014/main" id="{66C2EB73-6912-FA3D-293C-B219EF62E952}"/>
                  </a:ext>
                </a:extLst>
              </p:cNvPr>
              <p:cNvSpPr/>
              <p:nvPr/>
            </p:nvSpPr>
            <p:spPr>
              <a:xfrm>
                <a:off x="965828" y="3547990"/>
                <a:ext cx="1693434" cy="1692000"/>
              </a:xfrm>
              <a:prstGeom prst="roundRect">
                <a:avLst>
                  <a:gd name="adj" fmla="val 11145"/>
                </a:avLst>
              </a:prstGeom>
              <a:grpFill/>
              <a:ln w="6350">
                <a:solidFill>
                  <a:schemeClr val="bg1">
                    <a:alpha val="50000"/>
                  </a:schemeClr>
                </a:solidFill>
              </a:ln>
              <a:effectLst>
                <a:innerShdw blurRad="190500">
                  <a:schemeClr val="bg1">
                    <a:alpha val="50000"/>
                  </a:schemeClr>
                </a:innerShd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400" b="1" i="0" u="none" strike="noStrike" kern="1200" cap="none" spc="300" normalizeH="0" baseline="0" noProof="0" dirty="0">
                  <a:ln>
                    <a:noFill/>
                  </a:ln>
                  <a:solidFill>
                    <a:prstClr val="white"/>
                  </a:solidFill>
                  <a:effectLst/>
                  <a:uLnTx/>
                  <a:uFillTx/>
                  <a:latin typeface="Montserrat ExtraBold" pitchFamily="2" charset="77"/>
                  <a:ea typeface="+mn-ea"/>
                  <a:cs typeface="+mn-cs"/>
                </a:endParaRPr>
              </a:p>
            </p:txBody>
          </p:sp>
          <p:sp>
            <p:nvSpPr>
              <p:cNvPr id="53" name="Textbos: Create Your">
                <a:extLst>
                  <a:ext uri="{FF2B5EF4-FFF2-40B4-BE49-F238E27FC236}">
                    <a16:creationId xmlns:a16="http://schemas.microsoft.com/office/drawing/2014/main" id="{2BD797CF-E351-B330-CF35-E5EFE66C7AE0}"/>
                  </a:ext>
                </a:extLst>
              </p:cNvPr>
              <p:cNvSpPr txBox="1"/>
              <p:nvPr/>
            </p:nvSpPr>
            <p:spPr>
              <a:xfrm>
                <a:off x="1127883" y="3731133"/>
                <a:ext cx="1461855" cy="335116"/>
              </a:xfrm>
              <a:prstGeom prst="rect">
                <a:avLst/>
              </a:prstGeom>
              <a:grp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u="none" strike="noStrike" kern="1200" cap="none" normalizeH="0" baseline="0" noProof="0" dirty="0">
                    <a:ln>
                      <a:noFill/>
                    </a:ln>
                    <a:solidFill>
                      <a:prstClr val="white"/>
                    </a:solidFill>
                    <a:effectLst/>
                    <a:uLnTx/>
                    <a:uFillTx/>
                    <a:latin typeface="Poppins" pitchFamily="2" charset="77"/>
                    <a:cs typeface="Poppins" pitchFamily="2" charset="77"/>
                  </a:rPr>
                  <a:t>Micro front</a:t>
                </a:r>
                <a:r>
                  <a:rPr lang="en-US" sz="1400" dirty="0">
                    <a:solidFill>
                      <a:prstClr val="white"/>
                    </a:solidFill>
                    <a:latin typeface="Poppins" pitchFamily="2" charset="77"/>
                    <a:cs typeface="Poppins" pitchFamily="2" charset="77"/>
                  </a:rPr>
                  <a:t>ends</a:t>
                </a:r>
                <a:endParaRPr kumimoji="0" lang="en-US" sz="1400" u="none" strike="noStrike" kern="1200" cap="none" normalizeH="0" baseline="0" noProof="0" dirty="0">
                  <a:ln>
                    <a:noFill/>
                  </a:ln>
                  <a:solidFill>
                    <a:prstClr val="white"/>
                  </a:solidFill>
                  <a:effectLst/>
                  <a:uLnTx/>
                  <a:uFillTx/>
                  <a:latin typeface="Poppins" pitchFamily="2" charset="77"/>
                  <a:cs typeface="Poppins" pitchFamily="2" charset="77"/>
                </a:endParaRPr>
              </a:p>
            </p:txBody>
          </p:sp>
        </p:grpSp>
        <p:pic>
          <p:nvPicPr>
            <p:cNvPr id="49" name="Picture 48" descr="Icon&#10;&#10;Description automatically generated">
              <a:extLst>
                <a:ext uri="{FF2B5EF4-FFF2-40B4-BE49-F238E27FC236}">
                  <a16:creationId xmlns:a16="http://schemas.microsoft.com/office/drawing/2014/main" id="{D0410103-07E2-57F7-8742-7E06C056BB0C}"/>
                </a:ext>
              </a:extLst>
            </p:cNvPr>
            <p:cNvPicPr>
              <a:picLocks noChangeAspect="1"/>
            </p:cNvPicPr>
            <p:nvPr/>
          </p:nvPicPr>
          <p:blipFill>
            <a:blip r:embed="rId12"/>
            <a:stretch>
              <a:fillRect/>
            </a:stretch>
          </p:blipFill>
          <p:spPr>
            <a:xfrm>
              <a:off x="13980373" y="3422867"/>
              <a:ext cx="1552302" cy="1023315"/>
            </a:xfrm>
            <a:prstGeom prst="rect">
              <a:avLst/>
            </a:prstGeom>
            <a:effectLst>
              <a:glow rad="557422">
                <a:schemeClr val="accent1">
                  <a:alpha val="14119"/>
                </a:schemeClr>
              </a:glow>
            </a:effectLst>
          </p:spPr>
        </p:pic>
      </p:grpSp>
    </p:spTree>
    <p:extLst>
      <p:ext uri="{BB962C8B-B14F-4D97-AF65-F5344CB8AC3E}">
        <p14:creationId xmlns:p14="http://schemas.microsoft.com/office/powerpoint/2010/main" val="465754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48AF91-B8AA-E7AE-92AF-C2B40DE4C10C}"/>
              </a:ext>
            </a:extLst>
          </p:cNvPr>
          <p:cNvPicPr>
            <a:picLocks noChangeAspect="1"/>
          </p:cNvPicPr>
          <p:nvPr/>
        </p:nvPicPr>
        <p:blipFill rotWithShape="1">
          <a:blip r:embed="rId5"/>
          <a:srcRect t="5556" b="5556"/>
          <a:stretch/>
        </p:blipFill>
        <p:spPr>
          <a:xfrm>
            <a:off x="0" y="0"/>
            <a:ext cx="12192000" cy="6858000"/>
          </a:xfrm>
          <a:prstGeom prst="rect">
            <a:avLst/>
          </a:prstGeom>
        </p:spPr>
      </p:pic>
      <p:grpSp>
        <p:nvGrpSpPr>
          <p:cNvPr id="24" name="GRID 12 X 8" hidden="1">
            <a:extLst>
              <a:ext uri="{FF2B5EF4-FFF2-40B4-BE49-F238E27FC236}">
                <a16:creationId xmlns:a16="http://schemas.microsoft.com/office/drawing/2014/main" id="{5B0AE9A9-58F7-85A6-6D84-729C79BF5A2A}"/>
              </a:ext>
            </a:extLst>
          </p:cNvPr>
          <p:cNvGrpSpPr/>
          <p:nvPr/>
        </p:nvGrpSpPr>
        <p:grpSpPr>
          <a:xfrm>
            <a:off x="0" y="0"/>
            <a:ext cx="12192000" cy="6858001"/>
            <a:chOff x="0" y="0"/>
            <a:chExt cx="12192000" cy="6858001"/>
          </a:xfrm>
        </p:grpSpPr>
        <p:grpSp>
          <p:nvGrpSpPr>
            <p:cNvPr id="25" name="Columns (12)" hidden="1">
              <a:extLst>
                <a:ext uri="{FF2B5EF4-FFF2-40B4-BE49-F238E27FC236}">
                  <a16:creationId xmlns:a16="http://schemas.microsoft.com/office/drawing/2014/main" id="{76930574-ED25-A689-5528-5298FF7D53F0}"/>
                </a:ext>
              </a:extLst>
            </p:cNvPr>
            <p:cNvGrpSpPr/>
            <p:nvPr/>
          </p:nvGrpSpPr>
          <p:grpSpPr>
            <a:xfrm>
              <a:off x="0" y="0"/>
              <a:ext cx="12192000" cy="6858000"/>
              <a:chOff x="0" y="0"/>
              <a:chExt cx="12192000" cy="6858000"/>
            </a:xfrm>
          </p:grpSpPr>
          <p:sp>
            <p:nvSpPr>
              <p:cNvPr id="35" name="Rectangle 34" hidden="1">
                <a:extLst>
                  <a:ext uri="{FF2B5EF4-FFF2-40B4-BE49-F238E27FC236}">
                    <a16:creationId xmlns:a16="http://schemas.microsoft.com/office/drawing/2014/main" id="{A72F3BAA-93C9-1412-485B-8FF5D369E7A2}"/>
                  </a:ext>
                </a:extLst>
              </p:cNvPr>
              <p:cNvSpPr/>
              <p:nvPr/>
            </p:nvSpPr>
            <p:spPr>
              <a:xfrm>
                <a:off x="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hidden="1">
                <a:extLst>
                  <a:ext uri="{FF2B5EF4-FFF2-40B4-BE49-F238E27FC236}">
                    <a16:creationId xmlns:a16="http://schemas.microsoft.com/office/drawing/2014/main" id="{ED42C8DC-74CE-EF99-EA96-BAF3B2FC0BC2}"/>
                  </a:ext>
                </a:extLst>
              </p:cNvPr>
              <p:cNvSpPr/>
              <p:nvPr/>
            </p:nvSpPr>
            <p:spPr>
              <a:xfrm>
                <a:off x="101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Rectangle 36" hidden="1">
                <a:extLst>
                  <a:ext uri="{FF2B5EF4-FFF2-40B4-BE49-F238E27FC236}">
                    <a16:creationId xmlns:a16="http://schemas.microsoft.com/office/drawing/2014/main" id="{ABD6A03E-1891-0206-67EA-7662778E2DC6}"/>
                  </a:ext>
                </a:extLst>
              </p:cNvPr>
              <p:cNvSpPr/>
              <p:nvPr/>
            </p:nvSpPr>
            <p:spPr>
              <a:xfrm>
                <a:off x="203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Rectangle 37" hidden="1">
                <a:extLst>
                  <a:ext uri="{FF2B5EF4-FFF2-40B4-BE49-F238E27FC236}">
                    <a16:creationId xmlns:a16="http://schemas.microsoft.com/office/drawing/2014/main" id="{845B49CB-F382-7C2D-081C-07B6642C9EEB}"/>
                  </a:ext>
                </a:extLst>
              </p:cNvPr>
              <p:cNvSpPr/>
              <p:nvPr/>
            </p:nvSpPr>
            <p:spPr>
              <a:xfrm>
                <a:off x="304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Rectangle 38" hidden="1">
                <a:extLst>
                  <a:ext uri="{FF2B5EF4-FFF2-40B4-BE49-F238E27FC236}">
                    <a16:creationId xmlns:a16="http://schemas.microsoft.com/office/drawing/2014/main" id="{61F3924F-095E-F368-DC6E-4AA77AFB6DC4}"/>
                  </a:ext>
                </a:extLst>
              </p:cNvPr>
              <p:cNvSpPr/>
              <p:nvPr/>
            </p:nvSpPr>
            <p:spPr>
              <a:xfrm>
                <a:off x="406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Rectangle 39" hidden="1">
                <a:extLst>
                  <a:ext uri="{FF2B5EF4-FFF2-40B4-BE49-F238E27FC236}">
                    <a16:creationId xmlns:a16="http://schemas.microsoft.com/office/drawing/2014/main" id="{250475D7-C395-3E0B-74D3-7A96A906AA74}"/>
                  </a:ext>
                </a:extLst>
              </p:cNvPr>
              <p:cNvSpPr/>
              <p:nvPr/>
            </p:nvSpPr>
            <p:spPr>
              <a:xfrm>
                <a:off x="508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Rectangle 40" hidden="1">
                <a:extLst>
                  <a:ext uri="{FF2B5EF4-FFF2-40B4-BE49-F238E27FC236}">
                    <a16:creationId xmlns:a16="http://schemas.microsoft.com/office/drawing/2014/main" id="{7ABED1B2-0D09-90C2-F3A1-F13390C83934}"/>
                  </a:ext>
                </a:extLst>
              </p:cNvPr>
              <p:cNvSpPr/>
              <p:nvPr/>
            </p:nvSpPr>
            <p:spPr>
              <a:xfrm>
                <a:off x="609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Rectangle 41" hidden="1">
                <a:extLst>
                  <a:ext uri="{FF2B5EF4-FFF2-40B4-BE49-F238E27FC236}">
                    <a16:creationId xmlns:a16="http://schemas.microsoft.com/office/drawing/2014/main" id="{5C280046-8897-E4C0-FAD3-837DC5CA3B5B}"/>
                  </a:ext>
                </a:extLst>
              </p:cNvPr>
              <p:cNvSpPr/>
              <p:nvPr/>
            </p:nvSpPr>
            <p:spPr>
              <a:xfrm>
                <a:off x="711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hidden="1">
                <a:extLst>
                  <a:ext uri="{FF2B5EF4-FFF2-40B4-BE49-F238E27FC236}">
                    <a16:creationId xmlns:a16="http://schemas.microsoft.com/office/drawing/2014/main" id="{D9CF7652-78BF-1090-A115-D2830588A041}"/>
                  </a:ext>
                </a:extLst>
              </p:cNvPr>
              <p:cNvSpPr/>
              <p:nvPr/>
            </p:nvSpPr>
            <p:spPr>
              <a:xfrm>
                <a:off x="812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Rectangle 43" hidden="1">
                <a:extLst>
                  <a:ext uri="{FF2B5EF4-FFF2-40B4-BE49-F238E27FC236}">
                    <a16:creationId xmlns:a16="http://schemas.microsoft.com/office/drawing/2014/main" id="{CD13C075-BE55-4CF6-F813-FCF6FE7F408E}"/>
                  </a:ext>
                </a:extLst>
              </p:cNvPr>
              <p:cNvSpPr/>
              <p:nvPr/>
            </p:nvSpPr>
            <p:spPr>
              <a:xfrm>
                <a:off x="914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Rectangle 44" hidden="1">
                <a:extLst>
                  <a:ext uri="{FF2B5EF4-FFF2-40B4-BE49-F238E27FC236}">
                    <a16:creationId xmlns:a16="http://schemas.microsoft.com/office/drawing/2014/main" id="{D1EFBAF3-2195-6D3F-5411-B2DFEA3FADBE}"/>
                  </a:ext>
                </a:extLst>
              </p:cNvPr>
              <p:cNvSpPr/>
              <p:nvPr/>
            </p:nvSpPr>
            <p:spPr>
              <a:xfrm>
                <a:off x="1016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Rectangle 45" hidden="1">
                <a:extLst>
                  <a:ext uri="{FF2B5EF4-FFF2-40B4-BE49-F238E27FC236}">
                    <a16:creationId xmlns:a16="http://schemas.microsoft.com/office/drawing/2014/main" id="{6F9A4E4E-8201-4CBF-EB15-3607DCAE6301}"/>
                  </a:ext>
                </a:extLst>
              </p:cNvPr>
              <p:cNvSpPr/>
              <p:nvPr/>
            </p:nvSpPr>
            <p:spPr>
              <a:xfrm>
                <a:off x="11176001"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26" name="Rows (8)" hidden="1">
              <a:extLst>
                <a:ext uri="{FF2B5EF4-FFF2-40B4-BE49-F238E27FC236}">
                  <a16:creationId xmlns:a16="http://schemas.microsoft.com/office/drawing/2014/main" id="{B88EFB03-069C-CC9A-3018-41ACDF7C8F7B}"/>
                </a:ext>
              </a:extLst>
            </p:cNvPr>
            <p:cNvGrpSpPr/>
            <p:nvPr/>
          </p:nvGrpSpPr>
          <p:grpSpPr>
            <a:xfrm>
              <a:off x="1" y="0"/>
              <a:ext cx="12191999" cy="6858001"/>
              <a:chOff x="0" y="-1"/>
              <a:chExt cx="12191999" cy="6858001"/>
            </a:xfrm>
          </p:grpSpPr>
          <p:sp>
            <p:nvSpPr>
              <p:cNvPr id="27" name="Rectangle 26" hidden="1">
                <a:extLst>
                  <a:ext uri="{FF2B5EF4-FFF2-40B4-BE49-F238E27FC236}">
                    <a16:creationId xmlns:a16="http://schemas.microsoft.com/office/drawing/2014/main" id="{32E4D665-3502-4C30-B2FE-B66B01BDB4AE}"/>
                  </a:ext>
                </a:extLst>
              </p:cNvPr>
              <p:cNvSpPr/>
              <p:nvPr/>
            </p:nvSpPr>
            <p:spPr>
              <a:xfrm rot="5400000">
                <a:off x="5667600" y="-566760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Rectangle 27" hidden="1">
                <a:extLst>
                  <a:ext uri="{FF2B5EF4-FFF2-40B4-BE49-F238E27FC236}">
                    <a16:creationId xmlns:a16="http://schemas.microsoft.com/office/drawing/2014/main" id="{5BA84914-F361-7C1A-5F7C-A35BD80E5039}"/>
                  </a:ext>
                </a:extLst>
              </p:cNvPr>
              <p:cNvSpPr/>
              <p:nvPr/>
            </p:nvSpPr>
            <p:spPr>
              <a:xfrm rot="5400000">
                <a:off x="5667600" y="-481028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Rectangle 28" hidden="1">
                <a:extLst>
                  <a:ext uri="{FF2B5EF4-FFF2-40B4-BE49-F238E27FC236}">
                    <a16:creationId xmlns:a16="http://schemas.microsoft.com/office/drawing/2014/main" id="{D030C77E-3AE5-0159-8997-5EA201B79CFA}"/>
                  </a:ext>
                </a:extLst>
              </p:cNvPr>
              <p:cNvSpPr/>
              <p:nvPr/>
            </p:nvSpPr>
            <p:spPr>
              <a:xfrm rot="5400000">
                <a:off x="5667600" y="-3952973"/>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Rectangle 29" hidden="1">
                <a:extLst>
                  <a:ext uri="{FF2B5EF4-FFF2-40B4-BE49-F238E27FC236}">
                    <a16:creationId xmlns:a16="http://schemas.microsoft.com/office/drawing/2014/main" id="{215A7484-3A5A-804A-5CDA-B9C0B754706D}"/>
                  </a:ext>
                </a:extLst>
              </p:cNvPr>
              <p:cNvSpPr/>
              <p:nvPr/>
            </p:nvSpPr>
            <p:spPr>
              <a:xfrm rot="5400000">
                <a:off x="5667600" y="-3095659"/>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Rectangle 30" hidden="1">
                <a:extLst>
                  <a:ext uri="{FF2B5EF4-FFF2-40B4-BE49-F238E27FC236}">
                    <a16:creationId xmlns:a16="http://schemas.microsoft.com/office/drawing/2014/main" id="{127DAE1A-3417-2E1E-60C6-1008E0043707}"/>
                  </a:ext>
                </a:extLst>
              </p:cNvPr>
              <p:cNvSpPr/>
              <p:nvPr/>
            </p:nvSpPr>
            <p:spPr>
              <a:xfrm rot="5400000">
                <a:off x="5667600" y="-2238345"/>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Rectangle 31" hidden="1">
                <a:extLst>
                  <a:ext uri="{FF2B5EF4-FFF2-40B4-BE49-F238E27FC236}">
                    <a16:creationId xmlns:a16="http://schemas.microsoft.com/office/drawing/2014/main" id="{FA14B071-C3C8-D46F-349A-BE07C8E67079}"/>
                  </a:ext>
                </a:extLst>
              </p:cNvPr>
              <p:cNvSpPr/>
              <p:nvPr/>
            </p:nvSpPr>
            <p:spPr>
              <a:xfrm rot="5400000">
                <a:off x="5667600" y="-138103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Rectangle 32" hidden="1">
                <a:extLst>
                  <a:ext uri="{FF2B5EF4-FFF2-40B4-BE49-F238E27FC236}">
                    <a16:creationId xmlns:a16="http://schemas.microsoft.com/office/drawing/2014/main" id="{BCF3DBF0-A040-7140-A5B1-7FFA314F2A73}"/>
                  </a:ext>
                </a:extLst>
              </p:cNvPr>
              <p:cNvSpPr/>
              <p:nvPr/>
            </p:nvSpPr>
            <p:spPr>
              <a:xfrm rot="5400000">
                <a:off x="5667600" y="-52371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Rectangle 33" hidden="1">
                <a:extLst>
                  <a:ext uri="{FF2B5EF4-FFF2-40B4-BE49-F238E27FC236}">
                    <a16:creationId xmlns:a16="http://schemas.microsoft.com/office/drawing/2014/main" id="{BE21E3C5-FFA4-93B3-11ED-B647C6746C8D}"/>
                  </a:ext>
                </a:extLst>
              </p:cNvPr>
              <p:cNvSpPr/>
              <p:nvPr/>
            </p:nvSpPr>
            <p:spPr>
              <a:xfrm rot="5400000">
                <a:off x="5667600" y="333600"/>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sp>
        <p:nvSpPr>
          <p:cNvPr id="86" name="Textbos: Create Your">
            <a:extLst>
              <a:ext uri="{FF2B5EF4-FFF2-40B4-BE49-F238E27FC236}">
                <a16:creationId xmlns:a16="http://schemas.microsoft.com/office/drawing/2014/main" id="{28B9C78E-C1E9-87A2-563E-7799BF85FA19}"/>
              </a:ext>
            </a:extLst>
          </p:cNvPr>
          <p:cNvSpPr txBox="1"/>
          <p:nvPr/>
        </p:nvSpPr>
        <p:spPr>
          <a:xfrm>
            <a:off x="954282" y="354300"/>
            <a:ext cx="1854856" cy="617616"/>
          </a:xfrm>
          <a:prstGeom prst="rect">
            <a:avLst/>
          </a:prstGeom>
          <a:noFill/>
        </p:spPr>
        <p:txBody>
          <a:bodyPr wrap="none" l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dirty="0">
                <a:solidFill>
                  <a:prstClr val="white"/>
                </a:solidFill>
                <a:effectLst>
                  <a:outerShdw blurRad="1270000" algn="ctr" rotWithShape="0">
                    <a:schemeClr val="bg1"/>
                  </a:outerShdw>
                </a:effectLst>
                <a:latin typeface="Poppins" pitchFamily="2" charset="77"/>
                <a:cs typeface="Poppins" pitchFamily="2" charset="77"/>
              </a:rPr>
              <a:t>Let's Do This</a:t>
            </a:r>
            <a:r>
              <a:rPr kumimoji="0" lang="en-US" u="none" strike="noStrike" kern="1200" cap="none" normalizeH="0" baseline="0" noProof="0" dirty="0">
                <a:ln>
                  <a:noFill/>
                </a:ln>
                <a:solidFill>
                  <a:prstClr val="white"/>
                </a:solidFill>
                <a:effectLst>
                  <a:outerShdw blurRad="1270000" algn="ctr" rotWithShape="0">
                    <a:schemeClr val="bg1"/>
                  </a:outerShdw>
                </a:effectLst>
                <a:uLnTx/>
                <a:uFillTx/>
                <a:latin typeface="Poppins" pitchFamily="2" charset="77"/>
                <a:cs typeface="Poppins" pitchFamily="2" charset="77"/>
              </a:rPr>
              <a:t>!</a:t>
            </a:r>
            <a:endParaRPr lang="en-US" dirty="0">
              <a:solidFill>
                <a:prstClr val="white"/>
              </a:solidFill>
              <a:effectLst>
                <a:outerShdw blurRad="1270000" algn="ctr" rotWithShape="0">
                  <a:schemeClr val="bg1"/>
                </a:outerShdw>
              </a:effectLst>
              <a:latin typeface="Poppins" pitchFamily="2" charset="77"/>
              <a:cs typeface="Poppins" pitchFamily="2" charset="77"/>
            </a:endParaRPr>
          </a:p>
        </p:txBody>
      </p:sp>
      <p:sp>
        <p:nvSpPr>
          <p:cNvPr id="87" name="Textbos: Create Your">
            <a:extLst>
              <a:ext uri="{FF2B5EF4-FFF2-40B4-BE49-F238E27FC236}">
                <a16:creationId xmlns:a16="http://schemas.microsoft.com/office/drawing/2014/main" id="{D452D1D0-C076-2D50-A59F-F5D563BE1FD7}"/>
              </a:ext>
            </a:extLst>
          </p:cNvPr>
          <p:cNvSpPr txBox="1"/>
          <p:nvPr/>
        </p:nvSpPr>
        <p:spPr>
          <a:xfrm>
            <a:off x="959661" y="773378"/>
            <a:ext cx="3609645" cy="513748"/>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3600" b="1" spc="-150" dirty="0">
                <a:solidFill>
                  <a:prstClr val="white"/>
                </a:solidFill>
                <a:effectLst>
                  <a:outerShdw blurRad="1270000" algn="ctr" rotWithShape="0">
                    <a:schemeClr val="bg1"/>
                  </a:outerShdw>
                </a:effectLst>
                <a:latin typeface="Poppins SemiBold" pitchFamily="2" charset="77"/>
                <a:cs typeface="Poppins SemiBold" pitchFamily="2" charset="77"/>
              </a:rPr>
              <a:t>Micro Frontends</a:t>
            </a:r>
          </a:p>
        </p:txBody>
      </p:sp>
      <p:sp useBgFill="1">
        <p:nvSpPr>
          <p:cNvPr id="88" name="Textbos: Create Your">
            <a:extLst>
              <a:ext uri="{FF2B5EF4-FFF2-40B4-BE49-F238E27FC236}">
                <a16:creationId xmlns:a16="http://schemas.microsoft.com/office/drawing/2014/main" id="{027ED151-FAB3-0268-A143-E3A07B7F3C38}"/>
              </a:ext>
            </a:extLst>
          </p:cNvPr>
          <p:cNvSpPr txBox="1"/>
          <p:nvPr/>
        </p:nvSpPr>
        <p:spPr>
          <a:xfrm>
            <a:off x="4809446" y="663108"/>
            <a:ext cx="7155825" cy="1668539"/>
          </a:xfrm>
          <a:prstGeom prst="rect">
            <a:avLst/>
          </a:prstGeom>
          <a:effectLst>
            <a:glow rad="255361">
              <a:schemeClr val="bg1">
                <a:alpha val="40000"/>
              </a:schemeClr>
            </a:glow>
          </a:effectLst>
        </p:spPr>
        <p:txBody>
          <a:bodyPr wrap="none" lIns="0" rtlCol="0">
            <a:noAutofit/>
          </a:bodyPr>
          <a:lstStyle>
            <a:defPPr>
              <a:defRPr lang="en-LT"/>
            </a:defPPr>
            <a:lvl1pPr marR="0" lvl="0" indent="0" fontAlgn="auto">
              <a:lnSpc>
                <a:spcPct val="90000"/>
              </a:lnSpc>
              <a:spcBef>
                <a:spcPts val="0"/>
              </a:spcBef>
              <a:spcAft>
                <a:spcPts val="0"/>
              </a:spcAft>
              <a:buClrTx/>
              <a:buSzTx/>
              <a:buFontTx/>
              <a:buNone/>
              <a:tabLst/>
              <a:defRPr kumimoji="0" sz="2800" u="none" strike="noStrike" cap="none" normalizeH="0" baseline="0">
                <a:ln>
                  <a:noFill/>
                </a:ln>
                <a:solidFill>
                  <a:prstClr val="white"/>
                </a:solidFill>
                <a:effectLst>
                  <a:outerShdw blurRad="1270000" algn="ctr" rotWithShape="0">
                    <a:schemeClr val="bg1"/>
                  </a:outerShdw>
                </a:effectLst>
                <a:uLnTx/>
                <a:uFillTx/>
                <a:latin typeface="Poppins" pitchFamily="2" charset="77"/>
                <a:cs typeface="Poppins" pitchFamily="2" charset="77"/>
              </a:defRPr>
            </a:lvl1pPr>
          </a:lstStyle>
          <a:p>
            <a:pPr algn="r"/>
            <a:r>
              <a:rPr lang="en-US" sz="1800" dirty="0"/>
              <a:t>Micro frontend is a front-end web development </a:t>
            </a:r>
          </a:p>
          <a:p>
            <a:pPr algn="r"/>
            <a:r>
              <a:rPr lang="en-US" sz="1800" dirty="0"/>
              <a:t>pattern in which a single application may be built </a:t>
            </a:r>
          </a:p>
          <a:p>
            <a:pPr algn="r"/>
            <a:r>
              <a:rPr lang="en-US" sz="1800" dirty="0"/>
              <a:t>from disparate builds. It is analogous to a microservices </a:t>
            </a:r>
          </a:p>
          <a:p>
            <a:pPr algn="r"/>
            <a:r>
              <a:rPr lang="en-US" sz="1800" dirty="0"/>
              <a:t>approach but for client-side single-page applications written </a:t>
            </a:r>
          </a:p>
          <a:p>
            <a:pPr algn="r"/>
            <a:r>
              <a:rPr lang="en-US" sz="1800" dirty="0"/>
              <a:t>in JavaScript. It is a solution to de-composition and routing </a:t>
            </a:r>
          </a:p>
          <a:p>
            <a:pPr algn="r"/>
            <a:r>
              <a:rPr lang="en-US" sz="1800" dirty="0"/>
              <a:t>for multiple front-end applications.</a:t>
            </a:r>
          </a:p>
        </p:txBody>
      </p:sp>
      <p:grpSp>
        <p:nvGrpSpPr>
          <p:cNvPr id="169" name="Group 168">
            <a:extLst>
              <a:ext uri="{FF2B5EF4-FFF2-40B4-BE49-F238E27FC236}">
                <a16:creationId xmlns:a16="http://schemas.microsoft.com/office/drawing/2014/main" id="{975044D1-134E-0DD1-751D-B51E496B05AA}"/>
              </a:ext>
            </a:extLst>
          </p:cNvPr>
          <p:cNvGrpSpPr/>
          <p:nvPr/>
        </p:nvGrpSpPr>
        <p:grpSpPr>
          <a:xfrm>
            <a:off x="454197" y="1633561"/>
            <a:ext cx="2413473" cy="3403151"/>
            <a:chOff x="2886716" y="1671390"/>
            <a:chExt cx="1682591" cy="2127084"/>
          </a:xfrm>
        </p:grpSpPr>
        <p:sp useBgFill="1">
          <p:nvSpPr>
            <p:cNvPr id="75" name="Rounded rectangle: Create">
              <a:extLst>
                <a:ext uri="{FF2B5EF4-FFF2-40B4-BE49-F238E27FC236}">
                  <a16:creationId xmlns:a16="http://schemas.microsoft.com/office/drawing/2014/main" id="{ECC8BF78-95B1-1F9A-0734-4BF89A30D67E}"/>
                </a:ext>
              </a:extLst>
            </p:cNvPr>
            <p:cNvSpPr/>
            <p:nvPr/>
          </p:nvSpPr>
          <p:spPr>
            <a:xfrm>
              <a:off x="2886716" y="1671390"/>
              <a:ext cx="1682591" cy="2127084"/>
            </a:xfrm>
            <a:prstGeom prst="roundRect">
              <a:avLst>
                <a:gd name="adj" fmla="val 11145"/>
              </a:avLst>
            </a:prstGeom>
            <a:ln w="6350">
              <a:solidFill>
                <a:schemeClr val="bg1">
                  <a:alpha val="50000"/>
                </a:schemeClr>
              </a:solidFill>
            </a:ln>
            <a:effectLst>
              <a:innerShdw blurRad="190500">
                <a:schemeClr val="bg1">
                  <a:alpha val="50000"/>
                </a:schemeClr>
              </a:innerShd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t-LT" sz="1400" b="1" i="0" u="none" strike="noStrike" kern="1200" cap="none" spc="300" normalizeH="0" baseline="0" noProof="0" dirty="0">
                <a:ln>
                  <a:noFill/>
                </a:ln>
                <a:solidFill>
                  <a:prstClr val="white"/>
                </a:solidFill>
                <a:effectLst/>
                <a:uLnTx/>
                <a:uFillTx/>
                <a:latin typeface="Montserrat ExtraBold" pitchFamily="2" charset="77"/>
                <a:ea typeface="+mn-ea"/>
                <a:cs typeface="+mn-cs"/>
              </a:endParaRPr>
            </a:p>
          </p:txBody>
        </p:sp>
        <p:sp>
          <p:nvSpPr>
            <p:cNvPr id="76" name="Textbos: Create Your">
              <a:extLst>
                <a:ext uri="{FF2B5EF4-FFF2-40B4-BE49-F238E27FC236}">
                  <a16:creationId xmlns:a16="http://schemas.microsoft.com/office/drawing/2014/main" id="{E636C537-679D-3EEF-F368-CB560D0630DA}"/>
                </a:ext>
              </a:extLst>
            </p:cNvPr>
            <p:cNvSpPr txBox="1"/>
            <p:nvPr/>
          </p:nvSpPr>
          <p:spPr>
            <a:xfrm>
              <a:off x="3036360" y="1786506"/>
              <a:ext cx="490324" cy="19179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u="none" strike="noStrike" kern="1200" cap="none" normalizeH="0" baseline="0" noProof="0" dirty="0">
                  <a:ln>
                    <a:noFill/>
                  </a:ln>
                  <a:solidFill>
                    <a:prstClr val="white"/>
                  </a:solidFill>
                  <a:effectLst/>
                  <a:uLnTx/>
                  <a:uFillTx/>
                  <a:latin typeface="Poppins" pitchFamily="2" charset="77"/>
                  <a:cs typeface="Poppins" pitchFamily="2" charset="77"/>
                </a:rPr>
                <a:t>Friday</a:t>
              </a:r>
            </a:p>
          </p:txBody>
        </p:sp>
        <p:sp>
          <p:nvSpPr>
            <p:cNvPr id="77" name="Textbos: Create Your">
              <a:extLst>
                <a:ext uri="{FF2B5EF4-FFF2-40B4-BE49-F238E27FC236}">
                  <a16:creationId xmlns:a16="http://schemas.microsoft.com/office/drawing/2014/main" id="{9160CAA7-FBD9-1483-716A-77C966384608}"/>
                </a:ext>
              </a:extLst>
            </p:cNvPr>
            <p:cNvSpPr txBox="1"/>
            <p:nvPr/>
          </p:nvSpPr>
          <p:spPr>
            <a:xfrm>
              <a:off x="3028822" y="1994513"/>
              <a:ext cx="497862" cy="360739"/>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3200" dirty="0">
                  <a:solidFill>
                    <a:prstClr val="white"/>
                  </a:solidFill>
                  <a:latin typeface="Poppins Medium" pitchFamily="2" charset="77"/>
                  <a:cs typeface="Poppins Medium" pitchFamily="2" charset="77"/>
                </a:rPr>
                <a:t>17</a:t>
              </a:r>
              <a:endParaRPr kumimoji="0" lang="en-US" sz="3200" u="none" strike="noStrike" kern="1200" cap="none" spc="0" normalizeH="0" baseline="0" noProof="0" dirty="0">
                <a:ln>
                  <a:noFill/>
                </a:ln>
                <a:solidFill>
                  <a:prstClr val="white"/>
                </a:solidFill>
                <a:effectLst/>
                <a:uLnTx/>
                <a:uFillTx/>
                <a:latin typeface="Poppins Medium" pitchFamily="2" charset="77"/>
                <a:cs typeface="Poppins Medium" pitchFamily="2" charset="77"/>
              </a:endParaRPr>
            </a:p>
          </p:txBody>
        </p:sp>
        <p:sp>
          <p:nvSpPr>
            <p:cNvPr id="78" name="Rounded Rectangle 77">
              <a:extLst>
                <a:ext uri="{FF2B5EF4-FFF2-40B4-BE49-F238E27FC236}">
                  <a16:creationId xmlns:a16="http://schemas.microsoft.com/office/drawing/2014/main" id="{745A8F62-F59B-0CEF-3D8D-B96270E9C79A}"/>
                </a:ext>
              </a:extLst>
            </p:cNvPr>
            <p:cNvSpPr/>
            <p:nvPr/>
          </p:nvSpPr>
          <p:spPr>
            <a:xfrm>
              <a:off x="3104717" y="2457164"/>
              <a:ext cx="1304104" cy="326705"/>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79" name="Textbos: Create Your">
              <a:extLst>
                <a:ext uri="{FF2B5EF4-FFF2-40B4-BE49-F238E27FC236}">
                  <a16:creationId xmlns:a16="http://schemas.microsoft.com/office/drawing/2014/main" id="{0E0598C7-9539-EFE9-5537-1EDEBFE3950F}"/>
                </a:ext>
              </a:extLst>
            </p:cNvPr>
            <p:cNvSpPr txBox="1"/>
            <p:nvPr/>
          </p:nvSpPr>
          <p:spPr>
            <a:xfrm>
              <a:off x="3145377" y="2567101"/>
              <a:ext cx="636210" cy="196977"/>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white"/>
                  </a:solidFill>
                  <a:effectLst/>
                  <a:uLnTx/>
                  <a:uFillTx/>
                  <a:latin typeface="Poppins Medium" pitchFamily="2" charset="77"/>
                  <a:cs typeface="Poppins Medium" pitchFamily="2" charset="77"/>
                </a:rPr>
                <a:t>What are </a:t>
              </a:r>
              <a:r>
                <a:rPr lang="en-US" sz="1000" dirty="0">
                  <a:solidFill>
                    <a:prstClr val="white"/>
                  </a:solidFill>
                  <a:latin typeface="Poppins Medium" pitchFamily="2" charset="77"/>
                  <a:cs typeface="Poppins Medium" pitchFamily="2" charset="77"/>
                </a:rPr>
                <a:t>they</a:t>
              </a:r>
              <a:r>
                <a:rPr kumimoji="0" lang="en-US" sz="1000" u="none" strike="noStrike" kern="1200" cap="none" spc="0" normalizeH="0" baseline="0" noProof="0" dirty="0">
                  <a:ln>
                    <a:noFill/>
                  </a:ln>
                  <a:solidFill>
                    <a:prstClr val="white"/>
                  </a:solidFill>
                  <a:effectLst/>
                  <a:uLnTx/>
                  <a:uFillTx/>
                  <a:latin typeface="Poppins Medium" pitchFamily="2" charset="77"/>
                  <a:cs typeface="Poppins Medium" pitchFamily="2" charset="77"/>
                </a:rPr>
                <a:t>?</a:t>
              </a:r>
            </a:p>
          </p:txBody>
        </p:sp>
        <p:grpSp>
          <p:nvGrpSpPr>
            <p:cNvPr id="137" name="Group 136">
              <a:extLst>
                <a:ext uri="{FF2B5EF4-FFF2-40B4-BE49-F238E27FC236}">
                  <a16:creationId xmlns:a16="http://schemas.microsoft.com/office/drawing/2014/main" id="{9BBC58BD-ECBE-85A3-EA1E-D23CE5863E84}"/>
                </a:ext>
              </a:extLst>
            </p:cNvPr>
            <p:cNvGrpSpPr/>
            <p:nvPr/>
          </p:nvGrpSpPr>
          <p:grpSpPr>
            <a:xfrm>
              <a:off x="3052235" y="2838577"/>
              <a:ext cx="1356586" cy="326705"/>
              <a:chOff x="3052235" y="2838577"/>
              <a:chExt cx="1356586" cy="326705"/>
            </a:xfrm>
          </p:grpSpPr>
          <p:sp>
            <p:nvSpPr>
              <p:cNvPr id="81" name="Rounded Rectangle 80">
                <a:extLst>
                  <a:ext uri="{FF2B5EF4-FFF2-40B4-BE49-F238E27FC236}">
                    <a16:creationId xmlns:a16="http://schemas.microsoft.com/office/drawing/2014/main" id="{49C94653-85C6-9F7C-494D-C4353A439EC5}"/>
                  </a:ext>
                </a:extLst>
              </p:cNvPr>
              <p:cNvSpPr/>
              <p:nvPr/>
            </p:nvSpPr>
            <p:spPr>
              <a:xfrm>
                <a:off x="3052235" y="2838577"/>
                <a:ext cx="52482" cy="326705"/>
              </a:xfrm>
              <a:prstGeom prst="roundRect">
                <a:avLst>
                  <a:gd name="adj" fmla="val 50000"/>
                </a:avLst>
              </a:prstGeom>
              <a:solidFill>
                <a:srgbClr val="00FFEC"/>
              </a:solidFill>
              <a:ln w="12700" cap="flat" cmpd="sng" algn="ctr">
                <a:noFill/>
                <a:prstDash val="solid"/>
                <a:miter lim="800000"/>
              </a:ln>
              <a:effectLst>
                <a:outerShdw blurRad="127000" dist="40228" algn="l" rotWithShape="0">
                  <a:srgbClr val="00FFEC">
                    <a:alpha val="70000"/>
                  </a:srgbClr>
                </a:outerShdw>
              </a:effectLst>
            </p:spPr>
            <p:txBody>
              <a:bodyPr rtlCol="0" anchor="ctr"/>
              <a:lstStyle/>
              <a:p>
                <a:pPr algn="ctr"/>
                <a:endParaRPr lang="en-LT" kern="0">
                  <a:solidFill>
                    <a:prstClr val="white"/>
                  </a:solidFill>
                  <a:latin typeface="Montserrat" panose="00000500000000000000" pitchFamily="2" charset="0"/>
                </a:endParaRPr>
              </a:p>
            </p:txBody>
          </p:sp>
          <p:sp>
            <p:nvSpPr>
              <p:cNvPr id="82" name="Rounded Rectangle 81">
                <a:extLst>
                  <a:ext uri="{FF2B5EF4-FFF2-40B4-BE49-F238E27FC236}">
                    <a16:creationId xmlns:a16="http://schemas.microsoft.com/office/drawing/2014/main" id="{D1447006-A4B9-74D8-8804-DEB9A50278EF}"/>
                  </a:ext>
                </a:extLst>
              </p:cNvPr>
              <p:cNvSpPr/>
              <p:nvPr/>
            </p:nvSpPr>
            <p:spPr>
              <a:xfrm>
                <a:off x="3104717" y="2838577"/>
                <a:ext cx="1304104" cy="326705"/>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83" name="Textbos: Create Your">
                <a:extLst>
                  <a:ext uri="{FF2B5EF4-FFF2-40B4-BE49-F238E27FC236}">
                    <a16:creationId xmlns:a16="http://schemas.microsoft.com/office/drawing/2014/main" id="{7BAA5A3B-22F6-0DE5-A612-499C43874860}"/>
                  </a:ext>
                </a:extLst>
              </p:cNvPr>
              <p:cNvSpPr txBox="1"/>
              <p:nvPr/>
            </p:nvSpPr>
            <p:spPr>
              <a:xfrm>
                <a:off x="3154301" y="2897505"/>
                <a:ext cx="769668" cy="252978"/>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000" dirty="0">
                    <a:solidFill>
                      <a:prstClr val="white"/>
                    </a:solidFill>
                    <a:latin typeface="Poppins Medium" pitchFamily="2" charset="77"/>
                    <a:cs typeface="Poppins Medium" pitchFamily="2" charset="77"/>
                  </a:rPr>
                  <a:t>How Do </a:t>
                </a:r>
                <a:r>
                  <a:rPr kumimoji="0" lang="en-US" sz="1000" u="none" strike="noStrike" kern="1200" cap="none" spc="0" normalizeH="0" baseline="0" noProof="0" dirty="0">
                    <a:ln>
                      <a:noFill/>
                    </a:ln>
                    <a:solidFill>
                      <a:prstClr val="white"/>
                    </a:solidFill>
                    <a:effectLst/>
                    <a:uLnTx/>
                    <a:uFillTx/>
                    <a:latin typeface="Poppins Medium" pitchFamily="2" charset="77"/>
                    <a:cs typeface="Poppins Medium" pitchFamily="2" charset="77"/>
                  </a:rPr>
                  <a:t>They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000" u="none" strike="noStrike" kern="1200" cap="none" spc="0" normalizeH="0" baseline="0" noProof="0" dirty="0">
                    <a:ln>
                      <a:noFill/>
                    </a:ln>
                    <a:solidFill>
                      <a:prstClr val="white"/>
                    </a:solidFill>
                    <a:effectLst/>
                    <a:uLnTx/>
                    <a:uFillTx/>
                    <a:latin typeface="Poppins Medium" pitchFamily="2" charset="77"/>
                    <a:cs typeface="Poppins Medium" pitchFamily="2" charset="77"/>
                  </a:rPr>
                  <a:t>Work?</a:t>
                </a:r>
              </a:p>
            </p:txBody>
          </p:sp>
        </p:grpSp>
        <p:sp>
          <p:nvSpPr>
            <p:cNvPr id="85" name="Rounded Rectangle 84">
              <a:extLst>
                <a:ext uri="{FF2B5EF4-FFF2-40B4-BE49-F238E27FC236}">
                  <a16:creationId xmlns:a16="http://schemas.microsoft.com/office/drawing/2014/main" id="{698AA242-44EC-064E-3EDE-5E97E123D57D}"/>
                </a:ext>
              </a:extLst>
            </p:cNvPr>
            <p:cNvSpPr/>
            <p:nvPr/>
          </p:nvSpPr>
          <p:spPr>
            <a:xfrm>
              <a:off x="3052235" y="2457164"/>
              <a:ext cx="52482" cy="326705"/>
            </a:xfrm>
            <a:prstGeom prst="roundRect">
              <a:avLst>
                <a:gd name="adj" fmla="val 50000"/>
              </a:avLst>
            </a:prstGeom>
            <a:solidFill>
              <a:schemeClr val="bg1"/>
            </a:solidFill>
            <a:ln w="12700" cap="flat" cmpd="sng" algn="ctr">
              <a:noFill/>
              <a:prstDash val="solid"/>
              <a:miter lim="800000"/>
            </a:ln>
            <a:effectLst>
              <a:outerShdw blurRad="127000" dist="40228" algn="l" rotWithShape="0">
                <a:schemeClr val="bg1">
                  <a:alpha val="70000"/>
                </a:schemeClr>
              </a:outerShdw>
            </a:effectLst>
          </p:spPr>
          <p:txBody>
            <a:bodyPr rtlCol="0" anchor="ctr"/>
            <a:lstStyle/>
            <a:p>
              <a:pPr algn="ctr"/>
              <a:endParaRPr lang="en-LT" kern="0">
                <a:solidFill>
                  <a:prstClr val="white"/>
                </a:solidFill>
                <a:latin typeface="Montserrat" panose="00000500000000000000" pitchFamily="2" charset="0"/>
              </a:endParaRPr>
            </a:p>
          </p:txBody>
        </p:sp>
        <p:grpSp>
          <p:nvGrpSpPr>
            <p:cNvPr id="144" name="Group 143">
              <a:extLst>
                <a:ext uri="{FF2B5EF4-FFF2-40B4-BE49-F238E27FC236}">
                  <a16:creationId xmlns:a16="http://schemas.microsoft.com/office/drawing/2014/main" id="{F3BD11E7-949C-6BCE-2C9B-FF3BA3433CCC}"/>
                </a:ext>
              </a:extLst>
            </p:cNvPr>
            <p:cNvGrpSpPr/>
            <p:nvPr/>
          </p:nvGrpSpPr>
          <p:grpSpPr>
            <a:xfrm>
              <a:off x="3052235" y="3224437"/>
              <a:ext cx="1356586" cy="326705"/>
              <a:chOff x="3052235" y="2838577"/>
              <a:chExt cx="1356586" cy="326705"/>
            </a:xfrm>
          </p:grpSpPr>
          <p:sp>
            <p:nvSpPr>
              <p:cNvPr id="145" name="Rounded Rectangle 144">
                <a:extLst>
                  <a:ext uri="{FF2B5EF4-FFF2-40B4-BE49-F238E27FC236}">
                    <a16:creationId xmlns:a16="http://schemas.microsoft.com/office/drawing/2014/main" id="{FF63DF0A-21F5-F15A-1F12-4F0A67DD39E1}"/>
                  </a:ext>
                </a:extLst>
              </p:cNvPr>
              <p:cNvSpPr/>
              <p:nvPr/>
            </p:nvSpPr>
            <p:spPr>
              <a:xfrm>
                <a:off x="3052235" y="2838577"/>
                <a:ext cx="52482" cy="326705"/>
              </a:xfrm>
              <a:prstGeom prst="roundRect">
                <a:avLst>
                  <a:gd name="adj" fmla="val 50000"/>
                </a:avLst>
              </a:prstGeom>
              <a:solidFill>
                <a:srgbClr val="FF0073"/>
              </a:solidFill>
              <a:ln w="12700" cap="flat" cmpd="sng" algn="ctr">
                <a:noFill/>
                <a:prstDash val="solid"/>
                <a:miter lim="800000"/>
              </a:ln>
              <a:effectLst>
                <a:outerShdw blurRad="127000" dist="40228" algn="l" rotWithShape="0">
                  <a:srgbClr val="FF0073">
                    <a:alpha val="70000"/>
                  </a:srgbClr>
                </a:outerShdw>
              </a:effectLst>
            </p:spPr>
            <p:txBody>
              <a:bodyPr rtlCol="0" anchor="ctr"/>
              <a:lstStyle/>
              <a:p>
                <a:pPr algn="ctr"/>
                <a:endParaRPr lang="en-LT" kern="0">
                  <a:solidFill>
                    <a:prstClr val="white"/>
                  </a:solidFill>
                  <a:latin typeface="Montserrat" panose="00000500000000000000" pitchFamily="2" charset="0"/>
                </a:endParaRPr>
              </a:p>
            </p:txBody>
          </p:sp>
          <p:sp>
            <p:nvSpPr>
              <p:cNvPr id="146" name="Rounded Rectangle 145">
                <a:extLst>
                  <a:ext uri="{FF2B5EF4-FFF2-40B4-BE49-F238E27FC236}">
                    <a16:creationId xmlns:a16="http://schemas.microsoft.com/office/drawing/2014/main" id="{8782ED72-6DE9-B4AF-5512-F5CDBE56D4A7}"/>
                  </a:ext>
                </a:extLst>
              </p:cNvPr>
              <p:cNvSpPr/>
              <p:nvPr/>
            </p:nvSpPr>
            <p:spPr>
              <a:xfrm>
                <a:off x="3104717" y="2838577"/>
                <a:ext cx="1304104" cy="326705"/>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47" name="Textbos: Create Your">
                <a:extLst>
                  <a:ext uri="{FF2B5EF4-FFF2-40B4-BE49-F238E27FC236}">
                    <a16:creationId xmlns:a16="http://schemas.microsoft.com/office/drawing/2014/main" id="{333149B4-ACB7-E475-B301-2D367011F9F2}"/>
                  </a:ext>
                </a:extLst>
              </p:cNvPr>
              <p:cNvSpPr txBox="1"/>
              <p:nvPr/>
            </p:nvSpPr>
            <p:spPr>
              <a:xfrm>
                <a:off x="3173363" y="2903984"/>
                <a:ext cx="636210" cy="256643"/>
              </a:xfrm>
              <a:prstGeom prst="rect">
                <a:avLst/>
              </a:prstGeom>
              <a:noFill/>
            </p:spPr>
            <p:txBody>
              <a:bodyPr wrap="none" lIns="0" rtlCol="0">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000" dirty="0">
                    <a:solidFill>
                      <a:prstClr val="white"/>
                    </a:solidFill>
                    <a:latin typeface="Poppins Medium" pitchFamily="2" charset="77"/>
                    <a:cs typeface="Poppins Medium" pitchFamily="2" charset="77"/>
                  </a:rPr>
                  <a:t>Who Needs</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1000" dirty="0">
                    <a:solidFill>
                      <a:prstClr val="white"/>
                    </a:solidFill>
                    <a:latin typeface="Poppins Medium" pitchFamily="2" charset="77"/>
                    <a:cs typeface="Poppins Medium" pitchFamily="2" charset="77"/>
                  </a:rPr>
                  <a:t>Them?</a:t>
                </a:r>
                <a:endParaRPr kumimoji="0" lang="en-US" sz="1000" u="none" strike="noStrike" kern="1200" cap="none" spc="0" normalizeH="0" baseline="0" noProof="0" dirty="0">
                  <a:ln>
                    <a:noFill/>
                  </a:ln>
                  <a:solidFill>
                    <a:prstClr val="white"/>
                  </a:solidFill>
                  <a:effectLst/>
                  <a:uLnTx/>
                  <a:uFillTx/>
                  <a:latin typeface="Poppins Medium" pitchFamily="2" charset="77"/>
                  <a:cs typeface="Poppins Medium" pitchFamily="2" charset="77"/>
                </a:endParaRPr>
              </a:p>
            </p:txBody>
          </p:sp>
        </p:grpSp>
      </p:grpSp>
      <p:pic>
        <p:nvPicPr>
          <p:cNvPr id="4" name="!!photo">
            <a:extLst>
              <a:ext uri="{FF2B5EF4-FFF2-40B4-BE49-F238E27FC236}">
                <a16:creationId xmlns:a16="http://schemas.microsoft.com/office/drawing/2014/main" id="{6F51EAA1-8F28-C92E-07C3-B45D52816748}"/>
              </a:ext>
            </a:extLst>
          </p:cNvPr>
          <p:cNvPicPr>
            <a:picLocks noChangeAspect="1"/>
          </p:cNvPicPr>
          <p:nvPr/>
        </p:nvPicPr>
        <p:blipFill>
          <a:blip r:embed="rId6"/>
          <a:srcRect/>
          <a:stretch/>
        </p:blipFill>
        <p:spPr>
          <a:xfrm>
            <a:off x="2867670" y="1478046"/>
            <a:ext cx="5379954" cy="5379954"/>
          </a:xfrm>
          <a:prstGeom prst="rect">
            <a:avLst/>
          </a:prstGeom>
        </p:spPr>
      </p:pic>
      <p:pic>
        <p:nvPicPr>
          <p:cNvPr id="6" name="Picture 5" descr="Logo, icon&#10;&#10;Description automatically generated">
            <a:extLst>
              <a:ext uri="{FF2B5EF4-FFF2-40B4-BE49-F238E27FC236}">
                <a16:creationId xmlns:a16="http://schemas.microsoft.com/office/drawing/2014/main" id="{E81CCE04-39C5-1BE2-93AD-7EF4EBA3592A}"/>
              </a:ext>
            </a:extLst>
          </p:cNvPr>
          <p:cNvPicPr>
            <a:picLocks noChangeAspect="1"/>
          </p:cNvPicPr>
          <p:nvPr/>
        </p:nvPicPr>
        <p:blipFill>
          <a:blip r:embed="rId7"/>
          <a:stretch>
            <a:fillRect/>
          </a:stretch>
        </p:blipFill>
        <p:spPr>
          <a:xfrm>
            <a:off x="296641" y="5761772"/>
            <a:ext cx="824289" cy="856802"/>
          </a:xfrm>
          <a:prstGeom prst="rect">
            <a:avLst/>
          </a:prstGeom>
          <a:noFill/>
          <a:effectLst>
            <a:glow rad="399330">
              <a:schemeClr val="bg1">
                <a:alpha val="40000"/>
              </a:schemeClr>
            </a:glow>
          </a:effectLst>
        </p:spPr>
      </p:pic>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04D30C74-429A-3DAE-70AF-F56A8B54FB84}"/>
                  </a:ext>
                </a:extLst>
              </p:cNvPr>
              <p:cNvGraphicFramePr>
                <a:graphicFrameLocks noChangeAspect="1"/>
              </p:cNvGraphicFramePr>
              <p:nvPr>
                <p:extLst>
                  <p:ext uri="{D42A27DB-BD31-4B8C-83A1-F6EECF244321}">
                    <p14:modId xmlns:p14="http://schemas.microsoft.com/office/powerpoint/2010/main" val="229467553"/>
                  </p:ext>
                </p:extLst>
              </p:nvPr>
            </p:nvGraphicFramePr>
            <p:xfrm>
              <a:off x="1852789" y="3583310"/>
              <a:ext cx="706739" cy="397541"/>
            </p:xfrm>
            <a:graphic>
              <a:graphicData uri="http://schemas.microsoft.com/office/powerpoint/2016/slidezoom">
                <pslz:sldZm>
                  <pslz:sldZmObj sldId="270" cId="1730869850">
                    <pslz:zmPr id="{72124D40-7C45-4E40-AB8B-D2AD257AC5FF}" transitionDur="1500" showBg="0">
                      <p166:blipFill xmlns:p166="http://schemas.microsoft.com/office/powerpoint/2016/6/main">
                        <a:blip r:embed="rId8"/>
                        <a:stretch>
                          <a:fillRect/>
                        </a:stretch>
                      </p166:blipFill>
                      <p166:spPr xmlns:p166="http://schemas.microsoft.com/office/powerpoint/2016/6/main">
                        <a:xfrm>
                          <a:off x="0" y="0"/>
                          <a:ext cx="706739" cy="397541"/>
                        </a:xfrm>
                        <a:prstGeom prst="rect">
                          <a:avLst/>
                        </a:prstGeom>
                        <a:ln>
                          <a:noFill/>
                        </a:ln>
                        <a:effectLst>
                          <a:outerShdw blurRad="44450" dist="27940" dir="5400000" algn="ctr">
                            <a:srgbClr val="000000">
                              <a:alpha val="32000"/>
                            </a:srgbClr>
                          </a:outerShdw>
                          <a:softEdge rad="0"/>
                        </a:effectLst>
                        <a:scene3d>
                          <a:camera prst="orthographicFront">
                            <a:rot lat="0" lon="0" rev="0"/>
                          </a:camera>
                          <a:lightRig rig="balanced" dir="t">
                            <a:rot lat="0" lon="0" rev="8700000"/>
                          </a:lightRig>
                        </a:scene3d>
                        <a:sp3d>
                          <a:bevelT w="190500" h="38100"/>
                        </a:sp3d>
                      </p166:spPr>
                    </pslz:zmPr>
                  </pslz:sldZmObj>
                </pslz:sldZm>
              </a:graphicData>
            </a:graphic>
          </p:graphicFrame>
        </mc:Choice>
        <mc:Fallback>
          <p:pic>
            <p:nvPicPr>
              <p:cNvPr id="8" name="Slide Zoom 7">
                <a:hlinkClick r:id="rId9" action="ppaction://hlinksldjump"/>
                <a:extLst>
                  <a:ext uri="{FF2B5EF4-FFF2-40B4-BE49-F238E27FC236}">
                    <a16:creationId xmlns:a16="http://schemas.microsoft.com/office/drawing/2014/main" id="{04D30C74-429A-3DAE-70AF-F56A8B54FB84}"/>
                  </a:ext>
                </a:extLst>
              </p:cNvPr>
              <p:cNvPicPr>
                <a:picLocks noGrp="1" noRot="1" noChangeAspect="1" noMove="1" noResize="1" noEditPoints="1" noAdjustHandles="1" noChangeArrowheads="1" noChangeShapeType="1"/>
              </p:cNvPicPr>
              <p:nvPr/>
            </p:nvPicPr>
            <p:blipFill>
              <a:blip r:embed="rId8"/>
              <a:stretch>
                <a:fillRect/>
              </a:stretch>
            </p:blipFill>
            <p:spPr>
              <a:xfrm>
                <a:off x="1852789" y="3583310"/>
                <a:ext cx="706739" cy="397541"/>
              </a:xfrm>
              <a:prstGeom prst="rect">
                <a:avLst/>
              </a:prstGeom>
              <a:ln>
                <a:noFill/>
              </a:ln>
              <a:effectLst>
                <a:outerShdw blurRad="44450" dist="27940" dir="5400000" algn="ctr">
                  <a:srgbClr val="000000">
                    <a:alpha val="32000"/>
                  </a:srgbClr>
                </a:outerShdw>
                <a:softEdge rad="0"/>
              </a:effectLst>
              <a:scene3d>
                <a:camera prst="orthographicFront">
                  <a:rot lat="0" lon="0" rev="0"/>
                </a:camera>
                <a:lightRig rig="balanced" dir="t">
                  <a:rot lat="0" lon="0" rev="8700000"/>
                </a:lightRig>
              </a:scene3d>
              <a:sp3d>
                <a:bevelT w="190500" h="38100"/>
              </a:sp3d>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0AE5CAB0-218B-EBCF-63ED-D7E22854359D}"/>
                  </a:ext>
                </a:extLst>
              </p:cNvPr>
              <p:cNvGraphicFramePr>
                <a:graphicFrameLocks noChangeAspect="1"/>
              </p:cNvGraphicFramePr>
              <p:nvPr>
                <p:extLst>
                  <p:ext uri="{D42A27DB-BD31-4B8C-83A1-F6EECF244321}">
                    <p14:modId xmlns:p14="http://schemas.microsoft.com/office/powerpoint/2010/main" val="2678475453"/>
                  </p:ext>
                </p:extLst>
              </p:nvPr>
            </p:nvGraphicFramePr>
            <p:xfrm>
              <a:off x="1852789" y="2971367"/>
              <a:ext cx="706740" cy="397541"/>
            </p:xfrm>
            <a:graphic>
              <a:graphicData uri="http://schemas.microsoft.com/office/powerpoint/2016/slidezoom">
                <pslz:sldZm>
                  <pslz:sldZmObj sldId="268" cId="3263617232">
                    <pslz:zmPr id="{3825DE6B-823F-CC41-8A68-DB1B7E8D39CC}" transitionDur="1500">
                      <p166:blipFill xmlns:p166="http://schemas.microsoft.com/office/powerpoint/2016/6/main">
                        <a:blip r:embed="rId10"/>
                        <a:stretch>
                          <a:fillRect/>
                        </a:stretch>
                      </p166:blipFill>
                      <p166:spPr xmlns:p166="http://schemas.microsoft.com/office/powerpoint/2016/6/main">
                        <a:xfrm>
                          <a:off x="0" y="0"/>
                          <a:ext cx="706740" cy="397541"/>
                        </a:xfrm>
                        <a:prstGeom prst="rect">
                          <a:avLst/>
                        </a:prstGeom>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166:spPr>
                    </pslz:zmPr>
                  </pslz:sldZmObj>
                </pslz:sldZm>
              </a:graphicData>
            </a:graphic>
          </p:graphicFrame>
        </mc:Choice>
        <mc:Fallback>
          <p:pic>
            <p:nvPicPr>
              <p:cNvPr id="10" name="Slide Zoom 9">
                <a:hlinkClick r:id="rId11" action="ppaction://hlinksldjump"/>
                <a:extLst>
                  <a:ext uri="{FF2B5EF4-FFF2-40B4-BE49-F238E27FC236}">
                    <a16:creationId xmlns:a16="http://schemas.microsoft.com/office/drawing/2014/main" id="{0AE5CAB0-218B-EBCF-63ED-D7E22854359D}"/>
                  </a:ext>
                </a:extLst>
              </p:cNvPr>
              <p:cNvPicPr>
                <a:picLocks noGrp="1" noRot="1" noChangeAspect="1" noMove="1" noResize="1" noEditPoints="1" noAdjustHandles="1" noChangeArrowheads="1" noChangeShapeType="1"/>
              </p:cNvPicPr>
              <p:nvPr/>
            </p:nvPicPr>
            <p:blipFill>
              <a:blip r:embed="rId10"/>
              <a:stretch>
                <a:fillRect/>
              </a:stretch>
            </p:blipFill>
            <p:spPr>
              <a:xfrm>
                <a:off x="1852789" y="2971367"/>
                <a:ext cx="706740" cy="397541"/>
              </a:xfrm>
              <a:prstGeom prst="rect">
                <a:avLst/>
              </a:prstGeom>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mc:Fallback>
      </mc:AlternateContent>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C33F16C3-53C7-8D9E-EECB-EC86340AB355}"/>
                  </a:ext>
                </a:extLst>
              </p:cNvPr>
              <p:cNvGraphicFramePr>
                <a:graphicFrameLocks noChangeAspect="1"/>
              </p:cNvGraphicFramePr>
              <p:nvPr>
                <p:extLst>
                  <p:ext uri="{D42A27DB-BD31-4B8C-83A1-F6EECF244321}">
                    <p14:modId xmlns:p14="http://schemas.microsoft.com/office/powerpoint/2010/main" val="1176087728"/>
                  </p:ext>
                </p:extLst>
              </p:nvPr>
            </p:nvGraphicFramePr>
            <p:xfrm>
              <a:off x="1844367" y="4189413"/>
              <a:ext cx="706739" cy="397541"/>
            </p:xfrm>
            <a:graphic>
              <a:graphicData uri="http://schemas.microsoft.com/office/powerpoint/2016/slidezoom">
                <pslz:sldZm>
                  <pslz:sldZmObj sldId="271" cId="404534241">
                    <pslz:zmPr id="{377964E9-B972-DF44-A22D-67FA5B6B3044}" transitionDur="1500">
                      <p166:blipFill xmlns:p166="http://schemas.microsoft.com/office/powerpoint/2016/6/main">
                        <a:blip r:embed="rId12"/>
                        <a:stretch>
                          <a:fillRect/>
                        </a:stretch>
                      </p166:blipFill>
                      <p166:spPr xmlns:p166="http://schemas.microsoft.com/office/powerpoint/2016/6/main">
                        <a:xfrm>
                          <a:off x="0" y="0"/>
                          <a:ext cx="706739" cy="3975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166:spPr>
                    </pslz:zmPr>
                  </pslz:sldZmObj>
                </pslz:sldZm>
              </a:graphicData>
            </a:graphic>
          </p:graphicFrame>
        </mc:Choice>
        <mc:Fallback>
          <p:pic>
            <p:nvPicPr>
              <p:cNvPr id="12" name="Slide Zoom 11">
                <a:hlinkClick r:id="rId13" action="ppaction://hlinksldjump"/>
                <a:extLst>
                  <a:ext uri="{FF2B5EF4-FFF2-40B4-BE49-F238E27FC236}">
                    <a16:creationId xmlns:a16="http://schemas.microsoft.com/office/drawing/2014/main" id="{C33F16C3-53C7-8D9E-EECB-EC86340AB355}"/>
                  </a:ext>
                </a:extLst>
              </p:cNvPr>
              <p:cNvPicPr>
                <a:picLocks noGrp="1" noRot="1" noChangeAspect="1" noMove="1" noResize="1" noEditPoints="1" noAdjustHandles="1" noChangeArrowheads="1" noChangeShapeType="1"/>
              </p:cNvPicPr>
              <p:nvPr/>
            </p:nvPicPr>
            <p:blipFill>
              <a:blip r:embed="rId12"/>
              <a:stretch>
                <a:fillRect/>
              </a:stretch>
            </p:blipFill>
            <p:spPr>
              <a:xfrm>
                <a:off x="1844367" y="4189413"/>
                <a:ext cx="706739" cy="3975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mc:Fallback>
      </mc:AlternateContent>
    </p:spTree>
    <p:extLst>
      <p:ext uri="{BB962C8B-B14F-4D97-AF65-F5344CB8AC3E}">
        <p14:creationId xmlns:p14="http://schemas.microsoft.com/office/powerpoint/2010/main" val="3352971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5EB3A1-34D1-1563-9641-7A8B74E12A60}"/>
              </a:ext>
            </a:extLst>
          </p:cNvPr>
          <p:cNvPicPr>
            <a:picLocks noChangeAspect="1"/>
          </p:cNvPicPr>
          <p:nvPr/>
        </p:nvPicPr>
        <p:blipFill rotWithShape="1">
          <a:blip r:embed="rId5"/>
          <a:srcRect t="5556" b="5556"/>
          <a:stretch/>
        </p:blipFill>
        <p:spPr>
          <a:xfrm>
            <a:off x="0" y="0"/>
            <a:ext cx="12192000" cy="6858000"/>
          </a:xfrm>
          <a:prstGeom prst="rect">
            <a:avLst/>
          </a:prstGeom>
        </p:spPr>
      </p:pic>
      <p:grpSp>
        <p:nvGrpSpPr>
          <p:cNvPr id="24" name="GRID 12 X 8" hidden="1">
            <a:extLst>
              <a:ext uri="{FF2B5EF4-FFF2-40B4-BE49-F238E27FC236}">
                <a16:creationId xmlns:a16="http://schemas.microsoft.com/office/drawing/2014/main" id="{5B0AE9A9-58F7-85A6-6D84-729C79BF5A2A}"/>
              </a:ext>
            </a:extLst>
          </p:cNvPr>
          <p:cNvGrpSpPr/>
          <p:nvPr/>
        </p:nvGrpSpPr>
        <p:grpSpPr>
          <a:xfrm>
            <a:off x="0" y="0"/>
            <a:ext cx="12192000" cy="6858001"/>
            <a:chOff x="0" y="0"/>
            <a:chExt cx="12192000" cy="6858001"/>
          </a:xfrm>
        </p:grpSpPr>
        <p:grpSp>
          <p:nvGrpSpPr>
            <p:cNvPr id="25" name="Columns (12)">
              <a:extLst>
                <a:ext uri="{FF2B5EF4-FFF2-40B4-BE49-F238E27FC236}">
                  <a16:creationId xmlns:a16="http://schemas.microsoft.com/office/drawing/2014/main" id="{76930574-ED25-A689-5528-5298FF7D53F0}"/>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A72F3BAA-93C9-1412-485B-8FF5D369E7A2}"/>
                  </a:ext>
                </a:extLst>
              </p:cNvPr>
              <p:cNvSpPr/>
              <p:nvPr/>
            </p:nvSpPr>
            <p:spPr>
              <a:xfrm>
                <a:off x="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D42C8DC-74CE-EF99-EA96-BAF3B2FC0BC2}"/>
                  </a:ext>
                </a:extLst>
              </p:cNvPr>
              <p:cNvSpPr/>
              <p:nvPr/>
            </p:nvSpPr>
            <p:spPr>
              <a:xfrm>
                <a:off x="101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BD6A03E-1891-0206-67EA-7662778E2DC6}"/>
                  </a:ext>
                </a:extLst>
              </p:cNvPr>
              <p:cNvSpPr/>
              <p:nvPr/>
            </p:nvSpPr>
            <p:spPr>
              <a:xfrm>
                <a:off x="203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845B49CB-F382-7C2D-081C-07B6642C9EEB}"/>
                  </a:ext>
                </a:extLst>
              </p:cNvPr>
              <p:cNvSpPr/>
              <p:nvPr/>
            </p:nvSpPr>
            <p:spPr>
              <a:xfrm>
                <a:off x="304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61F3924F-095E-F368-DC6E-4AA77AFB6DC4}"/>
                  </a:ext>
                </a:extLst>
              </p:cNvPr>
              <p:cNvSpPr/>
              <p:nvPr/>
            </p:nvSpPr>
            <p:spPr>
              <a:xfrm>
                <a:off x="406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0475D7-C395-3E0B-74D3-7A96A906AA74}"/>
                  </a:ext>
                </a:extLst>
              </p:cNvPr>
              <p:cNvSpPr/>
              <p:nvPr/>
            </p:nvSpPr>
            <p:spPr>
              <a:xfrm>
                <a:off x="508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7ABED1B2-0D09-90C2-F3A1-F13390C83934}"/>
                  </a:ext>
                </a:extLst>
              </p:cNvPr>
              <p:cNvSpPr/>
              <p:nvPr/>
            </p:nvSpPr>
            <p:spPr>
              <a:xfrm>
                <a:off x="609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5C280046-8897-E4C0-FAD3-837DC5CA3B5B}"/>
                  </a:ext>
                </a:extLst>
              </p:cNvPr>
              <p:cNvSpPr/>
              <p:nvPr/>
            </p:nvSpPr>
            <p:spPr>
              <a:xfrm>
                <a:off x="711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9CF7652-78BF-1090-A115-D2830588A041}"/>
                  </a:ext>
                </a:extLst>
              </p:cNvPr>
              <p:cNvSpPr/>
              <p:nvPr/>
            </p:nvSpPr>
            <p:spPr>
              <a:xfrm>
                <a:off x="812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D13C075-BE55-4CF6-F813-FCF6FE7F408E}"/>
                  </a:ext>
                </a:extLst>
              </p:cNvPr>
              <p:cNvSpPr/>
              <p:nvPr/>
            </p:nvSpPr>
            <p:spPr>
              <a:xfrm>
                <a:off x="914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D1EFBAF3-2195-6D3F-5411-B2DFEA3FADBE}"/>
                  </a:ext>
                </a:extLst>
              </p:cNvPr>
              <p:cNvSpPr/>
              <p:nvPr/>
            </p:nvSpPr>
            <p:spPr>
              <a:xfrm>
                <a:off x="1016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6F9A4E4E-8201-4CBF-EB15-3607DCAE6301}"/>
                  </a:ext>
                </a:extLst>
              </p:cNvPr>
              <p:cNvSpPr/>
              <p:nvPr/>
            </p:nvSpPr>
            <p:spPr>
              <a:xfrm>
                <a:off x="11176001"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26" name="Rows (8)">
              <a:extLst>
                <a:ext uri="{FF2B5EF4-FFF2-40B4-BE49-F238E27FC236}">
                  <a16:creationId xmlns:a16="http://schemas.microsoft.com/office/drawing/2014/main" id="{B88EFB03-069C-CC9A-3018-41ACDF7C8F7B}"/>
                </a:ext>
              </a:extLst>
            </p:cNvPr>
            <p:cNvGrpSpPr/>
            <p:nvPr/>
          </p:nvGrpSpPr>
          <p:grpSpPr>
            <a:xfrm>
              <a:off x="1" y="0"/>
              <a:ext cx="12191999" cy="6858001"/>
              <a:chOff x="0" y="-1"/>
              <a:chExt cx="12191999" cy="6858001"/>
            </a:xfrm>
          </p:grpSpPr>
          <p:sp>
            <p:nvSpPr>
              <p:cNvPr id="27" name="Rectangle 26">
                <a:extLst>
                  <a:ext uri="{FF2B5EF4-FFF2-40B4-BE49-F238E27FC236}">
                    <a16:creationId xmlns:a16="http://schemas.microsoft.com/office/drawing/2014/main" id="{32E4D665-3502-4C30-B2FE-B66B01BDB4AE}"/>
                  </a:ext>
                </a:extLst>
              </p:cNvPr>
              <p:cNvSpPr/>
              <p:nvPr/>
            </p:nvSpPr>
            <p:spPr>
              <a:xfrm rot="5400000">
                <a:off x="5667600" y="-566760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5BA84914-F361-7C1A-5F7C-A35BD80E5039}"/>
                  </a:ext>
                </a:extLst>
              </p:cNvPr>
              <p:cNvSpPr/>
              <p:nvPr/>
            </p:nvSpPr>
            <p:spPr>
              <a:xfrm rot="5400000">
                <a:off x="5667600" y="-481028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030C77E-3AE5-0159-8997-5EA201B79CFA}"/>
                  </a:ext>
                </a:extLst>
              </p:cNvPr>
              <p:cNvSpPr/>
              <p:nvPr/>
            </p:nvSpPr>
            <p:spPr>
              <a:xfrm rot="5400000">
                <a:off x="5667600" y="-3952973"/>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15A7484-3A5A-804A-5CDA-B9C0B754706D}"/>
                  </a:ext>
                </a:extLst>
              </p:cNvPr>
              <p:cNvSpPr/>
              <p:nvPr/>
            </p:nvSpPr>
            <p:spPr>
              <a:xfrm rot="5400000">
                <a:off x="5667600" y="-3095659"/>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27DAE1A-3417-2E1E-60C6-1008E0043707}"/>
                  </a:ext>
                </a:extLst>
              </p:cNvPr>
              <p:cNvSpPr/>
              <p:nvPr/>
            </p:nvSpPr>
            <p:spPr>
              <a:xfrm rot="5400000">
                <a:off x="5667600" y="-2238345"/>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FA14B071-C3C8-D46F-349A-BE07C8E67079}"/>
                  </a:ext>
                </a:extLst>
              </p:cNvPr>
              <p:cNvSpPr/>
              <p:nvPr/>
            </p:nvSpPr>
            <p:spPr>
              <a:xfrm rot="5400000">
                <a:off x="5667600" y="-138103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CF3DBF0-A040-7140-A5B1-7FFA314F2A73}"/>
                  </a:ext>
                </a:extLst>
              </p:cNvPr>
              <p:cNvSpPr/>
              <p:nvPr/>
            </p:nvSpPr>
            <p:spPr>
              <a:xfrm rot="5400000">
                <a:off x="5667600" y="-52371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E21E3C5-FFA4-93B3-11ED-B647C6746C8D}"/>
                  </a:ext>
                </a:extLst>
              </p:cNvPr>
              <p:cNvSpPr/>
              <p:nvPr/>
            </p:nvSpPr>
            <p:spPr>
              <a:xfrm rot="5400000">
                <a:off x="5667600" y="333600"/>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140" name="Group 139">
            <a:extLst>
              <a:ext uri="{FF2B5EF4-FFF2-40B4-BE49-F238E27FC236}">
                <a16:creationId xmlns:a16="http://schemas.microsoft.com/office/drawing/2014/main" id="{7E308E75-5AD0-78F4-E76F-417F1AB76BC9}"/>
              </a:ext>
            </a:extLst>
          </p:cNvPr>
          <p:cNvGrpSpPr/>
          <p:nvPr/>
        </p:nvGrpSpPr>
        <p:grpSpPr>
          <a:xfrm>
            <a:off x="1115990" y="1208148"/>
            <a:ext cx="6366850" cy="976772"/>
            <a:chOff x="1115990" y="1208148"/>
            <a:chExt cx="9294034" cy="976772"/>
          </a:xfrm>
        </p:grpSpPr>
        <p:sp>
          <p:nvSpPr>
            <p:cNvPr id="10" name="Rounded Rectangle 9">
              <a:extLst>
                <a:ext uri="{FF2B5EF4-FFF2-40B4-BE49-F238E27FC236}">
                  <a16:creationId xmlns:a16="http://schemas.microsoft.com/office/drawing/2014/main" id="{58196A91-F28E-C166-A958-24920AD2385D}"/>
                </a:ext>
              </a:extLst>
            </p:cNvPr>
            <p:cNvSpPr/>
            <p:nvPr/>
          </p:nvSpPr>
          <p:spPr>
            <a:xfrm>
              <a:off x="1115990" y="1208148"/>
              <a:ext cx="9294030" cy="976772"/>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3" name="Textbos: Create Your">
              <a:extLst>
                <a:ext uri="{FF2B5EF4-FFF2-40B4-BE49-F238E27FC236}">
                  <a16:creationId xmlns:a16="http://schemas.microsoft.com/office/drawing/2014/main" id="{6492ACBE-FFFF-25D7-71F0-C6DFF889A897}"/>
                </a:ext>
              </a:extLst>
            </p:cNvPr>
            <p:cNvSpPr txBox="1"/>
            <p:nvPr/>
          </p:nvSpPr>
          <p:spPr>
            <a:xfrm>
              <a:off x="1351196" y="1838118"/>
              <a:ext cx="4765225" cy="343054"/>
            </a:xfrm>
            <a:prstGeom prst="rect">
              <a:avLst/>
            </a:prstGeom>
            <a:noFill/>
          </p:spPr>
          <p:txBody>
            <a:bodyPr wrap="none" l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dirty="0">
                  <a:solidFill>
                    <a:prstClr val="white"/>
                  </a:solidFill>
                  <a:effectLst>
                    <a:outerShdw blurRad="1270000" algn="ctr" rotWithShape="0">
                      <a:schemeClr val="bg1"/>
                    </a:outerShdw>
                  </a:effectLst>
                  <a:latin typeface="Poppins" pitchFamily="2" charset="77"/>
                  <a:cs typeface="Poppins" pitchFamily="2" charset="77"/>
                </a:rPr>
                <a:t>What benefits does it offer?</a:t>
              </a:r>
            </a:p>
          </p:txBody>
        </p:sp>
        <p:sp>
          <p:nvSpPr>
            <p:cNvPr id="14" name="Textbos: Create Your">
              <a:extLst>
                <a:ext uri="{FF2B5EF4-FFF2-40B4-BE49-F238E27FC236}">
                  <a16:creationId xmlns:a16="http://schemas.microsoft.com/office/drawing/2014/main" id="{633B96B0-1174-379D-6DAA-CEA8120C5D02}"/>
                </a:ext>
              </a:extLst>
            </p:cNvPr>
            <p:cNvSpPr txBox="1"/>
            <p:nvPr/>
          </p:nvSpPr>
          <p:spPr>
            <a:xfrm>
              <a:off x="1341806" y="1324371"/>
              <a:ext cx="9068218" cy="513748"/>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3600" b="1" dirty="0">
                  <a:solidFill>
                    <a:prstClr val="white"/>
                  </a:solidFill>
                  <a:effectLst>
                    <a:outerShdw blurRad="1270000" algn="ctr" rotWithShape="0">
                      <a:schemeClr val="bg1"/>
                    </a:outerShdw>
                  </a:effectLst>
                  <a:latin typeface="Poppins SemiBold" pitchFamily="2" charset="77"/>
                  <a:cs typeface="Poppins SemiBold" pitchFamily="2" charset="77"/>
                </a:rPr>
                <a:t>What Are Micro Frontends</a:t>
              </a:r>
            </a:p>
          </p:txBody>
        </p:sp>
      </p:grpSp>
      <p:sp>
        <p:nvSpPr>
          <p:cNvPr id="9" name="Rounded Rectangle 8">
            <a:extLst>
              <a:ext uri="{FF2B5EF4-FFF2-40B4-BE49-F238E27FC236}">
                <a16:creationId xmlns:a16="http://schemas.microsoft.com/office/drawing/2014/main" id="{72498BB4-C51B-0794-16E1-B15BDF6623B3}"/>
              </a:ext>
            </a:extLst>
          </p:cNvPr>
          <p:cNvSpPr/>
          <p:nvPr/>
        </p:nvSpPr>
        <p:spPr>
          <a:xfrm>
            <a:off x="997458" y="1208148"/>
            <a:ext cx="113838" cy="976772"/>
          </a:xfrm>
          <a:prstGeom prst="roundRect">
            <a:avLst>
              <a:gd name="adj" fmla="val 50000"/>
            </a:avLst>
          </a:prstGeom>
          <a:solidFill>
            <a:srgbClr val="00FFEC"/>
          </a:solidFill>
          <a:ln w="12700" cap="flat" cmpd="sng" algn="ctr">
            <a:noFill/>
            <a:prstDash val="solid"/>
            <a:miter lim="800000"/>
          </a:ln>
          <a:effectLst>
            <a:outerShdw blurRad="127000" dist="40228" algn="l" rotWithShape="0">
              <a:srgbClr val="00FFEC">
                <a:alpha val="70000"/>
              </a:srgbClr>
            </a:outerShdw>
          </a:effectLst>
        </p:spPr>
        <p:txBody>
          <a:bodyPr rtlCol="0" anchor="ctr"/>
          <a:lstStyle/>
          <a:p>
            <a:pPr algn="ctr"/>
            <a:endParaRPr lang="en-LT" kern="0">
              <a:solidFill>
                <a:prstClr val="white"/>
              </a:solidFill>
              <a:latin typeface="Montserrat" panose="00000500000000000000" pitchFamily="2" charset="0"/>
            </a:endParaRPr>
          </a:p>
        </p:txBody>
      </p:sp>
      <p:sp useBgFill="1">
        <p:nvSpPr>
          <p:cNvPr id="19" name="Rounded rectangle: Create">
            <a:extLst>
              <a:ext uri="{FF2B5EF4-FFF2-40B4-BE49-F238E27FC236}">
                <a16:creationId xmlns:a16="http://schemas.microsoft.com/office/drawing/2014/main" id="{9F3134D2-C618-2062-4BF7-18CAC8E546BA}"/>
              </a:ext>
            </a:extLst>
          </p:cNvPr>
          <p:cNvSpPr/>
          <p:nvPr/>
        </p:nvSpPr>
        <p:spPr>
          <a:xfrm>
            <a:off x="1115991" y="577053"/>
            <a:ext cx="916007" cy="429374"/>
          </a:xfrm>
          <a:prstGeom prst="roundRect">
            <a:avLst>
              <a:gd name="adj" fmla="val 20099"/>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lt-LT" sz="1200" dirty="0">
                <a:solidFill>
                  <a:schemeClr val="lt1"/>
                </a:solidFill>
                <a:latin typeface="Poppins Medium" pitchFamily="2" charset="77"/>
                <a:cs typeface="Poppins Medium" pitchFamily="2" charset="77"/>
              </a:rPr>
              <a:t>Go Back</a:t>
            </a:r>
          </a:p>
        </p:txBody>
      </p:sp>
      <p:sp>
        <p:nvSpPr>
          <p:cNvPr id="21" name="Rounded Rectangle 20">
            <a:extLst>
              <a:ext uri="{FF2B5EF4-FFF2-40B4-BE49-F238E27FC236}">
                <a16:creationId xmlns:a16="http://schemas.microsoft.com/office/drawing/2014/main" id="{68408077-CFD8-30ED-8F21-9C00C6D0143B}"/>
              </a:ext>
            </a:extLst>
          </p:cNvPr>
          <p:cNvSpPr/>
          <p:nvPr/>
        </p:nvSpPr>
        <p:spPr>
          <a:xfrm>
            <a:off x="997458" y="577506"/>
            <a:ext cx="113838" cy="418110"/>
          </a:xfrm>
          <a:prstGeom prst="roundRect">
            <a:avLst>
              <a:gd name="adj" fmla="val 50000"/>
            </a:avLst>
          </a:prstGeom>
          <a:solidFill>
            <a:schemeClr val="bg1"/>
          </a:solidFill>
          <a:ln w="12700" cap="flat" cmpd="sng" algn="ctr">
            <a:noFill/>
            <a:prstDash val="solid"/>
            <a:miter lim="800000"/>
          </a:ln>
          <a:effectLst>
            <a:outerShdw blurRad="127000" dist="40228" algn="l" rotWithShape="0">
              <a:schemeClr val="bg1">
                <a:alpha val="70000"/>
              </a:schemeClr>
            </a:outerShdw>
          </a:effectLst>
        </p:spPr>
        <p:txBody>
          <a:bodyPr rtlCol="0" anchor="ctr"/>
          <a:lstStyle/>
          <a:p>
            <a:pPr algn="ctr"/>
            <a:endParaRPr lang="en-LT" kern="0">
              <a:solidFill>
                <a:prstClr val="white"/>
              </a:solidFill>
              <a:latin typeface="Montserrat" panose="00000500000000000000" pitchFamily="2" charset="0"/>
            </a:endParaRPr>
          </a:p>
        </p:txBody>
      </p:sp>
      <p:grpSp>
        <p:nvGrpSpPr>
          <p:cNvPr id="1033" name="Group 1032">
            <a:extLst>
              <a:ext uri="{FF2B5EF4-FFF2-40B4-BE49-F238E27FC236}">
                <a16:creationId xmlns:a16="http://schemas.microsoft.com/office/drawing/2014/main" id="{EF32978B-348E-5AA2-D2CC-7F08A849EF61}"/>
              </a:ext>
            </a:extLst>
          </p:cNvPr>
          <p:cNvGrpSpPr/>
          <p:nvPr/>
        </p:nvGrpSpPr>
        <p:grpSpPr>
          <a:xfrm>
            <a:off x="8554687" y="1499017"/>
            <a:ext cx="2893693" cy="339101"/>
            <a:chOff x="3704701" y="1526984"/>
            <a:chExt cx="2893693" cy="339101"/>
          </a:xfrm>
        </p:grpSpPr>
        <p:sp useBgFill="1">
          <p:nvSpPr>
            <p:cNvPr id="138" name="Oval 137">
              <a:extLst>
                <a:ext uri="{FF2B5EF4-FFF2-40B4-BE49-F238E27FC236}">
                  <a16:creationId xmlns:a16="http://schemas.microsoft.com/office/drawing/2014/main" id="{6D39482E-5D9D-9978-3725-81976B374E1C}"/>
                </a:ext>
              </a:extLst>
            </p:cNvPr>
            <p:cNvSpPr/>
            <p:nvPr/>
          </p:nvSpPr>
          <p:spPr>
            <a:xfrm>
              <a:off x="3704701" y="1526984"/>
              <a:ext cx="339101" cy="339101"/>
            </a:xfrm>
            <a:prstGeom prst="ellipse">
              <a:avLst/>
            </a:prstGeom>
            <a:ln w="6350">
              <a:solidFill>
                <a:schemeClr val="bg1">
                  <a:alpha val="50000"/>
                </a:schemeClr>
              </a:solidFill>
            </a:ln>
            <a:effectLst>
              <a:innerShdw blurRad="127000">
                <a:schemeClr val="bg1">
                  <a:alpha val="50000"/>
                </a:schemeClr>
              </a:innerShdw>
            </a:effectLst>
          </p:spPr>
          <p:txBody>
            <a:bodyPr wrap="square" lIns="0" tIns="0" rIns="0" bIns="0" rtlCol="0" anchor="ctr">
              <a:noAutofit/>
            </a:bodyPr>
            <a:lstStyle/>
            <a:p>
              <a:pPr algn="ctr"/>
              <a:endParaRPr lang="en-LT" sz="1400" b="1" spc="300">
                <a:solidFill>
                  <a:prstClr val="white"/>
                </a:solidFill>
                <a:latin typeface="Montserrat ExtraBold" pitchFamily="2" charset="77"/>
              </a:endParaRPr>
            </a:p>
          </p:txBody>
        </p:sp>
        <p:sp>
          <p:nvSpPr>
            <p:cNvPr id="171" name="Textbos: Create Your">
              <a:extLst>
                <a:ext uri="{FF2B5EF4-FFF2-40B4-BE49-F238E27FC236}">
                  <a16:creationId xmlns:a16="http://schemas.microsoft.com/office/drawing/2014/main" id="{BD9B4FAF-0A26-3BE8-07E4-EEDA1E3AB83A}"/>
                </a:ext>
              </a:extLst>
            </p:cNvPr>
            <p:cNvSpPr txBox="1"/>
            <p:nvPr/>
          </p:nvSpPr>
          <p:spPr>
            <a:xfrm>
              <a:off x="4232252" y="1546907"/>
              <a:ext cx="2366142" cy="299254"/>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Scalability</a:t>
              </a:r>
            </a:p>
          </p:txBody>
        </p:sp>
      </p:grpSp>
      <p:cxnSp>
        <p:nvCxnSpPr>
          <p:cNvPr id="173" name="Straight Connector 172">
            <a:extLst>
              <a:ext uri="{FF2B5EF4-FFF2-40B4-BE49-F238E27FC236}">
                <a16:creationId xmlns:a16="http://schemas.microsoft.com/office/drawing/2014/main" id="{1B680004-9AF2-5666-5194-15A0E56208D9}"/>
              </a:ext>
            </a:extLst>
          </p:cNvPr>
          <p:cNvCxnSpPr>
            <a:cxnSpLocks/>
            <a:stCxn id="138" idx="4"/>
          </p:cNvCxnSpPr>
          <p:nvPr/>
        </p:nvCxnSpPr>
        <p:spPr>
          <a:xfrm flipH="1">
            <a:off x="8710102" y="1838118"/>
            <a:ext cx="14136" cy="3636194"/>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177" name="Group 176">
            <a:extLst>
              <a:ext uri="{FF2B5EF4-FFF2-40B4-BE49-F238E27FC236}">
                <a16:creationId xmlns:a16="http://schemas.microsoft.com/office/drawing/2014/main" id="{FA79FEF0-4804-D3EE-17B0-14EE45284D82}"/>
              </a:ext>
            </a:extLst>
          </p:cNvPr>
          <p:cNvGrpSpPr/>
          <p:nvPr/>
        </p:nvGrpSpPr>
        <p:grpSpPr>
          <a:xfrm>
            <a:off x="8554687" y="2466732"/>
            <a:ext cx="2878879" cy="339101"/>
            <a:chOff x="3555348" y="1544564"/>
            <a:chExt cx="2878879" cy="339101"/>
          </a:xfrm>
        </p:grpSpPr>
        <p:sp useBgFill="1">
          <p:nvSpPr>
            <p:cNvPr id="178" name="Oval 177">
              <a:extLst>
                <a:ext uri="{FF2B5EF4-FFF2-40B4-BE49-F238E27FC236}">
                  <a16:creationId xmlns:a16="http://schemas.microsoft.com/office/drawing/2014/main" id="{1C4F4FEA-171F-0E8B-1E8F-79FEEB240898}"/>
                </a:ext>
              </a:extLst>
            </p:cNvPr>
            <p:cNvSpPr/>
            <p:nvPr/>
          </p:nvSpPr>
          <p:spPr>
            <a:xfrm>
              <a:off x="3555348" y="1544564"/>
              <a:ext cx="339101" cy="339101"/>
            </a:xfrm>
            <a:prstGeom prst="ellipse">
              <a:avLst/>
            </a:prstGeom>
            <a:ln w="6350">
              <a:solidFill>
                <a:schemeClr val="bg1">
                  <a:alpha val="50000"/>
                </a:schemeClr>
              </a:solidFill>
            </a:ln>
            <a:effectLst>
              <a:innerShdw blurRad="127000">
                <a:schemeClr val="bg1">
                  <a:alpha val="50000"/>
                </a:schemeClr>
              </a:innerShdw>
            </a:effectLst>
          </p:spPr>
          <p:txBody>
            <a:bodyPr wrap="square" lIns="0" tIns="0" rIns="0" bIns="0" rtlCol="0" anchor="ctr">
              <a:noAutofit/>
            </a:bodyPr>
            <a:lstStyle/>
            <a:p>
              <a:pPr algn="ctr"/>
              <a:endParaRPr lang="en-LT" sz="1400" b="1" spc="300">
                <a:solidFill>
                  <a:prstClr val="white"/>
                </a:solidFill>
                <a:latin typeface="Montserrat ExtraBold" pitchFamily="2" charset="77"/>
              </a:endParaRPr>
            </a:p>
          </p:txBody>
        </p:sp>
        <p:sp>
          <p:nvSpPr>
            <p:cNvPr id="180" name="Textbos: Create Your">
              <a:extLst>
                <a:ext uri="{FF2B5EF4-FFF2-40B4-BE49-F238E27FC236}">
                  <a16:creationId xmlns:a16="http://schemas.microsoft.com/office/drawing/2014/main" id="{13B34797-A4FA-2857-F491-8D2A03711D35}"/>
                </a:ext>
              </a:extLst>
            </p:cNvPr>
            <p:cNvSpPr txBox="1"/>
            <p:nvPr/>
          </p:nvSpPr>
          <p:spPr>
            <a:xfrm>
              <a:off x="4068085" y="1579530"/>
              <a:ext cx="2366142" cy="299254"/>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Maintainability</a:t>
              </a:r>
            </a:p>
          </p:txBody>
        </p:sp>
      </p:grpSp>
      <p:grpSp>
        <p:nvGrpSpPr>
          <p:cNvPr id="183" name="Group 182">
            <a:extLst>
              <a:ext uri="{FF2B5EF4-FFF2-40B4-BE49-F238E27FC236}">
                <a16:creationId xmlns:a16="http://schemas.microsoft.com/office/drawing/2014/main" id="{61A01E81-36C8-7366-EF9E-D4502200369B}"/>
              </a:ext>
            </a:extLst>
          </p:cNvPr>
          <p:cNvGrpSpPr/>
          <p:nvPr/>
        </p:nvGrpSpPr>
        <p:grpSpPr>
          <a:xfrm>
            <a:off x="8554687" y="3416867"/>
            <a:ext cx="2878879" cy="339101"/>
            <a:chOff x="3555348" y="1544564"/>
            <a:chExt cx="2878879" cy="339101"/>
          </a:xfrm>
        </p:grpSpPr>
        <p:sp useBgFill="1">
          <p:nvSpPr>
            <p:cNvPr id="184" name="Oval 183">
              <a:extLst>
                <a:ext uri="{FF2B5EF4-FFF2-40B4-BE49-F238E27FC236}">
                  <a16:creationId xmlns:a16="http://schemas.microsoft.com/office/drawing/2014/main" id="{331EF5D5-23BA-DACA-8BD1-C4519A22694E}"/>
                </a:ext>
              </a:extLst>
            </p:cNvPr>
            <p:cNvSpPr/>
            <p:nvPr/>
          </p:nvSpPr>
          <p:spPr>
            <a:xfrm>
              <a:off x="3555348" y="1544564"/>
              <a:ext cx="339101" cy="339101"/>
            </a:xfrm>
            <a:prstGeom prst="ellipse">
              <a:avLst/>
            </a:prstGeom>
            <a:ln w="6350">
              <a:solidFill>
                <a:schemeClr val="bg1">
                  <a:alpha val="50000"/>
                </a:schemeClr>
              </a:solidFill>
            </a:ln>
            <a:effectLst>
              <a:innerShdw blurRad="127000">
                <a:schemeClr val="bg1">
                  <a:alpha val="50000"/>
                </a:schemeClr>
              </a:innerShdw>
            </a:effectLst>
          </p:spPr>
          <p:txBody>
            <a:bodyPr wrap="square" lIns="0" tIns="0" rIns="0" bIns="0" rtlCol="0" anchor="ctr">
              <a:noAutofit/>
            </a:bodyPr>
            <a:lstStyle/>
            <a:p>
              <a:pPr algn="ctr"/>
              <a:endParaRPr lang="en-LT" sz="1400" b="1" spc="300">
                <a:solidFill>
                  <a:prstClr val="white"/>
                </a:solidFill>
                <a:latin typeface="Montserrat ExtraBold" pitchFamily="2" charset="77"/>
              </a:endParaRPr>
            </a:p>
          </p:txBody>
        </p:sp>
        <p:sp>
          <p:nvSpPr>
            <p:cNvPr id="186" name="Textbos: Create Your">
              <a:extLst>
                <a:ext uri="{FF2B5EF4-FFF2-40B4-BE49-F238E27FC236}">
                  <a16:creationId xmlns:a16="http://schemas.microsoft.com/office/drawing/2014/main" id="{E42D9968-5A0F-05FB-B9B8-148057931A4C}"/>
                </a:ext>
              </a:extLst>
            </p:cNvPr>
            <p:cNvSpPr txBox="1"/>
            <p:nvPr/>
          </p:nvSpPr>
          <p:spPr>
            <a:xfrm>
              <a:off x="4068085" y="1556436"/>
              <a:ext cx="2366142" cy="299254"/>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Faster deployment </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and troubleshooting</a:t>
              </a:r>
            </a:p>
          </p:txBody>
        </p:sp>
      </p:grpSp>
      <p:grpSp>
        <p:nvGrpSpPr>
          <p:cNvPr id="187" name="Group 186">
            <a:extLst>
              <a:ext uri="{FF2B5EF4-FFF2-40B4-BE49-F238E27FC236}">
                <a16:creationId xmlns:a16="http://schemas.microsoft.com/office/drawing/2014/main" id="{7CED5C33-DC05-37EC-542B-2B9D7BB9E47F}"/>
              </a:ext>
            </a:extLst>
          </p:cNvPr>
          <p:cNvGrpSpPr/>
          <p:nvPr/>
        </p:nvGrpSpPr>
        <p:grpSpPr>
          <a:xfrm>
            <a:off x="8554687" y="5272516"/>
            <a:ext cx="2878879" cy="643700"/>
            <a:chOff x="3555348" y="1499943"/>
            <a:chExt cx="2878879" cy="643700"/>
          </a:xfrm>
        </p:grpSpPr>
        <p:sp useBgFill="1">
          <p:nvSpPr>
            <p:cNvPr id="188" name="Oval 187">
              <a:extLst>
                <a:ext uri="{FF2B5EF4-FFF2-40B4-BE49-F238E27FC236}">
                  <a16:creationId xmlns:a16="http://schemas.microsoft.com/office/drawing/2014/main" id="{C7CAB476-7673-0CD2-5DFD-4CA85ACEB8C4}"/>
                </a:ext>
              </a:extLst>
            </p:cNvPr>
            <p:cNvSpPr/>
            <p:nvPr/>
          </p:nvSpPr>
          <p:spPr>
            <a:xfrm>
              <a:off x="3555348" y="1544564"/>
              <a:ext cx="339101" cy="339101"/>
            </a:xfrm>
            <a:prstGeom prst="ellipse">
              <a:avLst/>
            </a:prstGeom>
            <a:ln w="6350">
              <a:solidFill>
                <a:schemeClr val="bg1">
                  <a:alpha val="50000"/>
                </a:schemeClr>
              </a:solidFill>
            </a:ln>
            <a:effectLst>
              <a:innerShdw blurRad="127000">
                <a:schemeClr val="bg1">
                  <a:alpha val="50000"/>
                </a:schemeClr>
              </a:innerShdw>
            </a:effectLst>
          </p:spPr>
          <p:txBody>
            <a:bodyPr wrap="square" lIns="0" tIns="0" rIns="0" bIns="0" rtlCol="0" anchor="ctr">
              <a:noAutofit/>
            </a:bodyPr>
            <a:lstStyle/>
            <a:p>
              <a:pPr algn="ctr"/>
              <a:endParaRPr lang="en-LT" sz="1400" b="1" spc="300">
                <a:solidFill>
                  <a:prstClr val="white"/>
                </a:solidFill>
                <a:latin typeface="Montserrat ExtraBold" pitchFamily="2" charset="77"/>
              </a:endParaRPr>
            </a:p>
          </p:txBody>
        </p:sp>
        <p:sp>
          <p:nvSpPr>
            <p:cNvPr id="190" name="Textbos: Create Your">
              <a:extLst>
                <a:ext uri="{FF2B5EF4-FFF2-40B4-BE49-F238E27FC236}">
                  <a16:creationId xmlns:a16="http://schemas.microsoft.com/office/drawing/2014/main" id="{79B743CD-1277-3B44-95B5-4AD88181B5A7}"/>
                </a:ext>
              </a:extLst>
            </p:cNvPr>
            <p:cNvSpPr txBox="1"/>
            <p:nvPr/>
          </p:nvSpPr>
          <p:spPr>
            <a:xfrm>
              <a:off x="4068085" y="1499943"/>
              <a:ext cx="2366142" cy="643700"/>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Independent </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stack versions</a:t>
              </a:r>
            </a:p>
          </p:txBody>
        </p:sp>
      </p:grpSp>
      <p:grpSp>
        <p:nvGrpSpPr>
          <p:cNvPr id="191" name="Group 190">
            <a:extLst>
              <a:ext uri="{FF2B5EF4-FFF2-40B4-BE49-F238E27FC236}">
                <a16:creationId xmlns:a16="http://schemas.microsoft.com/office/drawing/2014/main" id="{A4AA1B86-8C53-67BE-0553-E959B4DDA641}"/>
              </a:ext>
            </a:extLst>
          </p:cNvPr>
          <p:cNvGrpSpPr/>
          <p:nvPr/>
        </p:nvGrpSpPr>
        <p:grpSpPr>
          <a:xfrm>
            <a:off x="8554687" y="4367002"/>
            <a:ext cx="2878879" cy="347967"/>
            <a:chOff x="3555348" y="1544564"/>
            <a:chExt cx="2878879" cy="347967"/>
          </a:xfrm>
        </p:grpSpPr>
        <p:sp useBgFill="1">
          <p:nvSpPr>
            <p:cNvPr id="1024" name="Oval 1023">
              <a:extLst>
                <a:ext uri="{FF2B5EF4-FFF2-40B4-BE49-F238E27FC236}">
                  <a16:creationId xmlns:a16="http://schemas.microsoft.com/office/drawing/2014/main" id="{089E45E1-D1A9-7C0C-3BC2-8DF37AFCD65D}"/>
                </a:ext>
              </a:extLst>
            </p:cNvPr>
            <p:cNvSpPr/>
            <p:nvPr/>
          </p:nvSpPr>
          <p:spPr>
            <a:xfrm>
              <a:off x="3555348" y="1544564"/>
              <a:ext cx="339101" cy="339101"/>
            </a:xfrm>
            <a:prstGeom prst="ellipse">
              <a:avLst/>
            </a:prstGeom>
            <a:ln w="6350">
              <a:solidFill>
                <a:schemeClr val="bg1">
                  <a:alpha val="50000"/>
                </a:schemeClr>
              </a:solidFill>
            </a:ln>
            <a:effectLst>
              <a:innerShdw blurRad="127000">
                <a:schemeClr val="bg1">
                  <a:alpha val="50000"/>
                </a:schemeClr>
              </a:innerShdw>
            </a:effectLst>
          </p:spPr>
          <p:txBody>
            <a:bodyPr wrap="square" lIns="0" tIns="0" rIns="0" bIns="0" rtlCol="0" anchor="ctr">
              <a:noAutofit/>
            </a:bodyPr>
            <a:lstStyle/>
            <a:p>
              <a:pPr algn="ctr"/>
              <a:endParaRPr lang="en-LT" sz="1400" b="1" spc="300">
                <a:solidFill>
                  <a:prstClr val="white"/>
                </a:solidFill>
                <a:latin typeface="Montserrat ExtraBold" pitchFamily="2" charset="77"/>
              </a:endParaRPr>
            </a:p>
          </p:txBody>
        </p:sp>
        <p:sp>
          <p:nvSpPr>
            <p:cNvPr id="1027" name="Textbos: Create Your">
              <a:extLst>
                <a:ext uri="{FF2B5EF4-FFF2-40B4-BE49-F238E27FC236}">
                  <a16:creationId xmlns:a16="http://schemas.microsoft.com/office/drawing/2014/main" id="{3082BF21-C061-B1DB-7D87-C2FBBDE27F80}"/>
                </a:ext>
              </a:extLst>
            </p:cNvPr>
            <p:cNvSpPr txBox="1"/>
            <p:nvPr/>
          </p:nvSpPr>
          <p:spPr>
            <a:xfrm>
              <a:off x="4068085" y="1593277"/>
              <a:ext cx="2366142" cy="299254"/>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Easy upgrades</a:t>
              </a:r>
            </a:p>
          </p:txBody>
        </p:sp>
      </p:grpSp>
      <p:cxnSp>
        <p:nvCxnSpPr>
          <p:cNvPr id="1029" name="Straight Connector 1028">
            <a:extLst>
              <a:ext uri="{FF2B5EF4-FFF2-40B4-BE49-F238E27FC236}">
                <a16:creationId xmlns:a16="http://schemas.microsoft.com/office/drawing/2014/main" id="{2F9C54C3-B194-0650-C641-66D7A9A4F2D4}"/>
              </a:ext>
            </a:extLst>
          </p:cNvPr>
          <p:cNvCxnSpPr>
            <a:cxnSpLocks/>
            <a:endCxn id="138" idx="3"/>
          </p:cNvCxnSpPr>
          <p:nvPr/>
        </p:nvCxnSpPr>
        <p:spPr>
          <a:xfrm>
            <a:off x="6614649" y="1788298"/>
            <a:ext cx="1989698" cy="16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Logo, icon&#10;&#10;Description automatically generated">
            <a:extLst>
              <a:ext uri="{FF2B5EF4-FFF2-40B4-BE49-F238E27FC236}">
                <a16:creationId xmlns:a16="http://schemas.microsoft.com/office/drawing/2014/main" id="{FFCA3914-D281-6A17-DC71-9F959AA8229B}"/>
              </a:ext>
            </a:extLst>
          </p:cNvPr>
          <p:cNvPicPr>
            <a:picLocks noChangeAspect="1"/>
          </p:cNvPicPr>
          <p:nvPr/>
        </p:nvPicPr>
        <p:blipFill>
          <a:blip r:embed="rId6"/>
          <a:stretch>
            <a:fillRect/>
          </a:stretch>
        </p:blipFill>
        <p:spPr>
          <a:xfrm>
            <a:off x="296641" y="5761772"/>
            <a:ext cx="824289" cy="856802"/>
          </a:xfrm>
          <a:prstGeom prst="rect">
            <a:avLst/>
          </a:prstGeom>
          <a:noFill/>
          <a:effectLst>
            <a:glow rad="399330">
              <a:schemeClr val="bg1">
                <a:alpha val="40000"/>
              </a:schemeClr>
            </a:glow>
          </a:effectLst>
        </p:spPr>
      </p:pic>
      <p:sp useBgFill="1">
        <p:nvSpPr>
          <p:cNvPr id="16" name="Textbos: Create Your">
            <a:extLst>
              <a:ext uri="{FF2B5EF4-FFF2-40B4-BE49-F238E27FC236}">
                <a16:creationId xmlns:a16="http://schemas.microsoft.com/office/drawing/2014/main" id="{76036BE0-A695-C090-AB1E-6D5422F0EA88}"/>
              </a:ext>
            </a:extLst>
          </p:cNvPr>
          <p:cNvSpPr txBox="1"/>
          <p:nvPr/>
        </p:nvSpPr>
        <p:spPr>
          <a:xfrm>
            <a:off x="1002068" y="2501698"/>
            <a:ext cx="6982778" cy="2858657"/>
          </a:xfrm>
          <a:prstGeom prst="rect">
            <a:avLst/>
          </a:prstGeom>
          <a:effectLst>
            <a:glow rad="192840">
              <a:schemeClr val="bg1">
                <a:alpha val="40000"/>
              </a:schemeClr>
            </a:glow>
          </a:effectLst>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GB" sz="2400" b="0" i="0" dirty="0">
                <a:solidFill>
                  <a:schemeClr val="bg1"/>
                </a:solidFill>
                <a:effectLst/>
                <a:latin typeface="Poppins" pitchFamily="2" charset="77"/>
                <a:cs typeface="Poppins" pitchFamily="2" charset="77"/>
              </a:rPr>
              <a:t>The idea behind Micro Frontends is to think </a:t>
            </a:r>
          </a:p>
          <a:p>
            <a:pPr marL="0" marR="0" lvl="0" indent="0" algn="l" defTabSz="914400" rtl="0" eaLnBrk="1" fontAlgn="auto" latinLnBrk="0" hangingPunct="1">
              <a:lnSpc>
                <a:spcPct val="75000"/>
              </a:lnSpc>
              <a:spcBef>
                <a:spcPts val="0"/>
              </a:spcBef>
              <a:spcAft>
                <a:spcPts val="0"/>
              </a:spcAft>
              <a:buClrTx/>
              <a:buSzTx/>
              <a:buFontTx/>
              <a:buNone/>
              <a:tabLst/>
              <a:defRPr/>
            </a:pPr>
            <a:r>
              <a:rPr lang="en-GB" sz="2400" b="0" i="0" dirty="0">
                <a:solidFill>
                  <a:schemeClr val="bg1"/>
                </a:solidFill>
                <a:effectLst/>
                <a:latin typeface="Poppins" pitchFamily="2" charset="77"/>
                <a:cs typeface="Poppins" pitchFamily="2" charset="77"/>
              </a:rPr>
              <a:t>about a website or web app as </a:t>
            </a:r>
          </a:p>
          <a:p>
            <a:pPr marL="0" marR="0" lvl="0" indent="0" algn="l" defTabSz="914400" rtl="0" eaLnBrk="1" fontAlgn="auto" latinLnBrk="0" hangingPunct="1">
              <a:lnSpc>
                <a:spcPct val="75000"/>
              </a:lnSpc>
              <a:spcBef>
                <a:spcPts val="0"/>
              </a:spcBef>
              <a:spcAft>
                <a:spcPts val="0"/>
              </a:spcAft>
              <a:buClrTx/>
              <a:buSzTx/>
              <a:buFontTx/>
              <a:buNone/>
              <a:tabLst/>
              <a:defRPr/>
            </a:pPr>
            <a:r>
              <a:rPr lang="en-GB" sz="2400" b="1" i="0" dirty="0">
                <a:solidFill>
                  <a:schemeClr val="bg1"/>
                </a:solidFill>
                <a:effectLst/>
                <a:latin typeface="Poppins" pitchFamily="2" charset="77"/>
                <a:cs typeface="Poppins" pitchFamily="2" charset="77"/>
              </a:rPr>
              <a:t>a composition of features</a:t>
            </a:r>
            <a:r>
              <a:rPr lang="en-GB" sz="2400" b="0" i="0" dirty="0">
                <a:solidFill>
                  <a:schemeClr val="bg1"/>
                </a:solidFill>
                <a:effectLst/>
                <a:latin typeface="Poppins" pitchFamily="2" charset="77"/>
                <a:cs typeface="Poppins" pitchFamily="2" charset="77"/>
              </a:rPr>
              <a:t> which are owned </a:t>
            </a:r>
          </a:p>
          <a:p>
            <a:pPr marL="0" marR="0" lvl="0" indent="0" algn="l" defTabSz="914400" rtl="0" eaLnBrk="1" fontAlgn="auto" latinLnBrk="0" hangingPunct="1">
              <a:lnSpc>
                <a:spcPct val="75000"/>
              </a:lnSpc>
              <a:spcBef>
                <a:spcPts val="0"/>
              </a:spcBef>
              <a:spcAft>
                <a:spcPts val="0"/>
              </a:spcAft>
              <a:buClrTx/>
              <a:buSzTx/>
              <a:buFontTx/>
              <a:buNone/>
              <a:tabLst/>
              <a:defRPr/>
            </a:pPr>
            <a:r>
              <a:rPr lang="en-GB" sz="2400" b="0" i="0" dirty="0">
                <a:solidFill>
                  <a:schemeClr val="bg1"/>
                </a:solidFill>
                <a:effectLst/>
                <a:latin typeface="Poppins" pitchFamily="2" charset="77"/>
                <a:cs typeface="Poppins" pitchFamily="2" charset="77"/>
              </a:rPr>
              <a:t>by </a:t>
            </a:r>
            <a:r>
              <a:rPr lang="en-GB" sz="2400" b="1" i="0" dirty="0">
                <a:solidFill>
                  <a:schemeClr val="bg1"/>
                </a:solidFill>
                <a:effectLst/>
                <a:latin typeface="Poppins" pitchFamily="2" charset="77"/>
                <a:cs typeface="Poppins" pitchFamily="2" charset="77"/>
              </a:rPr>
              <a:t>independent teams</a:t>
            </a:r>
            <a:r>
              <a:rPr lang="en-GB" sz="2400" b="0" i="0" dirty="0">
                <a:solidFill>
                  <a:schemeClr val="bg1"/>
                </a:solidFill>
                <a:effectLst/>
                <a:latin typeface="Poppins" pitchFamily="2" charset="77"/>
                <a:cs typeface="Poppins" pitchFamily="2" charset="77"/>
              </a:rPr>
              <a:t>. Each team has a </a:t>
            </a:r>
          </a:p>
          <a:p>
            <a:pPr marL="0" marR="0" lvl="0" indent="0" algn="l" defTabSz="914400" rtl="0" eaLnBrk="1" fontAlgn="auto" latinLnBrk="0" hangingPunct="1">
              <a:lnSpc>
                <a:spcPct val="75000"/>
              </a:lnSpc>
              <a:spcBef>
                <a:spcPts val="0"/>
              </a:spcBef>
              <a:spcAft>
                <a:spcPts val="0"/>
              </a:spcAft>
              <a:buClrTx/>
              <a:buSzTx/>
              <a:buFontTx/>
              <a:buNone/>
              <a:tabLst/>
              <a:defRPr/>
            </a:pPr>
            <a:r>
              <a:rPr lang="en-GB" sz="2400" b="1" i="0" dirty="0">
                <a:solidFill>
                  <a:schemeClr val="bg1"/>
                </a:solidFill>
                <a:effectLst/>
                <a:latin typeface="Poppins" pitchFamily="2" charset="77"/>
                <a:cs typeface="Poppins" pitchFamily="2" charset="77"/>
              </a:rPr>
              <a:t>distinct area of business</a:t>
            </a:r>
            <a:r>
              <a:rPr lang="en-GB" sz="2400" b="0" i="0" dirty="0">
                <a:solidFill>
                  <a:schemeClr val="bg1"/>
                </a:solidFill>
                <a:effectLst/>
                <a:latin typeface="Poppins" pitchFamily="2" charset="77"/>
                <a:cs typeface="Poppins" pitchFamily="2" charset="77"/>
              </a:rPr>
              <a:t> or </a:t>
            </a:r>
            <a:r>
              <a:rPr lang="en-GB" sz="2400" b="1" i="0" dirty="0">
                <a:solidFill>
                  <a:schemeClr val="bg1"/>
                </a:solidFill>
                <a:effectLst/>
                <a:latin typeface="Poppins" pitchFamily="2" charset="77"/>
                <a:cs typeface="Poppins" pitchFamily="2" charset="77"/>
              </a:rPr>
              <a:t>mission</a:t>
            </a:r>
            <a:r>
              <a:rPr lang="en-GB" sz="2400" b="0" i="0" dirty="0">
                <a:solidFill>
                  <a:schemeClr val="bg1"/>
                </a:solidFill>
                <a:effectLst/>
                <a:latin typeface="Poppins" pitchFamily="2" charset="77"/>
                <a:cs typeface="Poppins" pitchFamily="2" charset="77"/>
              </a:rPr>
              <a:t> it cares </a:t>
            </a:r>
          </a:p>
          <a:p>
            <a:pPr marL="0" marR="0" lvl="0" indent="0" algn="l" defTabSz="914400" rtl="0" eaLnBrk="1" fontAlgn="auto" latinLnBrk="0" hangingPunct="1">
              <a:lnSpc>
                <a:spcPct val="75000"/>
              </a:lnSpc>
              <a:spcBef>
                <a:spcPts val="0"/>
              </a:spcBef>
              <a:spcAft>
                <a:spcPts val="0"/>
              </a:spcAft>
              <a:buClrTx/>
              <a:buSzTx/>
              <a:buFontTx/>
              <a:buNone/>
              <a:tabLst/>
              <a:defRPr/>
            </a:pPr>
            <a:r>
              <a:rPr lang="en-GB" sz="2400" b="0" i="0" dirty="0">
                <a:solidFill>
                  <a:schemeClr val="bg1"/>
                </a:solidFill>
                <a:effectLst/>
                <a:latin typeface="Poppins" pitchFamily="2" charset="77"/>
                <a:cs typeface="Poppins" pitchFamily="2" charset="77"/>
              </a:rPr>
              <a:t>about and specialises in. </a:t>
            </a:r>
          </a:p>
          <a:p>
            <a:pPr marL="0" marR="0" lvl="0" indent="0" algn="l" defTabSz="914400" rtl="0" eaLnBrk="1" fontAlgn="auto" latinLnBrk="0" hangingPunct="1">
              <a:lnSpc>
                <a:spcPct val="75000"/>
              </a:lnSpc>
              <a:spcBef>
                <a:spcPts val="0"/>
              </a:spcBef>
              <a:spcAft>
                <a:spcPts val="0"/>
              </a:spcAft>
              <a:buClrTx/>
              <a:buSzTx/>
              <a:buFontTx/>
              <a:buNone/>
              <a:tabLst/>
              <a:defRPr/>
            </a:pPr>
            <a:r>
              <a:rPr lang="en-GB" sz="2400" b="0" i="0" dirty="0">
                <a:solidFill>
                  <a:schemeClr val="bg1"/>
                </a:solidFill>
                <a:effectLst/>
                <a:latin typeface="Poppins" pitchFamily="2" charset="77"/>
                <a:cs typeface="Poppins" pitchFamily="2" charset="77"/>
              </a:rPr>
              <a:t>A team is </a:t>
            </a:r>
            <a:r>
              <a:rPr lang="en-GB" sz="2400" b="1" i="0" dirty="0">
                <a:solidFill>
                  <a:schemeClr val="bg1"/>
                </a:solidFill>
                <a:effectLst/>
                <a:latin typeface="Poppins" pitchFamily="2" charset="77"/>
                <a:cs typeface="Poppins" pitchFamily="2" charset="77"/>
              </a:rPr>
              <a:t>cross functional</a:t>
            </a:r>
            <a:r>
              <a:rPr lang="en-GB" sz="2400" b="0" i="0" dirty="0">
                <a:solidFill>
                  <a:schemeClr val="bg1"/>
                </a:solidFill>
                <a:effectLst/>
                <a:latin typeface="Poppins" pitchFamily="2" charset="77"/>
                <a:cs typeface="Poppins" pitchFamily="2" charset="77"/>
              </a:rPr>
              <a:t> and develops </a:t>
            </a:r>
          </a:p>
          <a:p>
            <a:pPr marL="0" marR="0" lvl="0" indent="0" algn="l" defTabSz="914400" rtl="0" eaLnBrk="1" fontAlgn="auto" latinLnBrk="0" hangingPunct="1">
              <a:lnSpc>
                <a:spcPct val="75000"/>
              </a:lnSpc>
              <a:spcBef>
                <a:spcPts val="0"/>
              </a:spcBef>
              <a:spcAft>
                <a:spcPts val="0"/>
              </a:spcAft>
              <a:buClrTx/>
              <a:buSzTx/>
              <a:buFontTx/>
              <a:buNone/>
              <a:tabLst/>
              <a:defRPr/>
            </a:pPr>
            <a:r>
              <a:rPr lang="en-GB" sz="2400" b="0" i="0" dirty="0">
                <a:solidFill>
                  <a:schemeClr val="bg1"/>
                </a:solidFill>
                <a:effectLst/>
                <a:latin typeface="Poppins" pitchFamily="2" charset="77"/>
                <a:cs typeface="Poppins" pitchFamily="2" charset="77"/>
              </a:rPr>
              <a:t>its features </a:t>
            </a:r>
            <a:r>
              <a:rPr lang="en-GB" sz="2400" b="1" i="0" dirty="0">
                <a:solidFill>
                  <a:schemeClr val="bg1"/>
                </a:solidFill>
                <a:effectLst/>
                <a:latin typeface="Poppins" pitchFamily="2" charset="77"/>
                <a:cs typeface="Poppins" pitchFamily="2" charset="77"/>
              </a:rPr>
              <a:t>end-to-end</a:t>
            </a:r>
            <a:r>
              <a:rPr lang="en-GB" sz="2400" b="0" i="0" dirty="0">
                <a:solidFill>
                  <a:schemeClr val="bg1"/>
                </a:solidFill>
                <a:effectLst/>
                <a:latin typeface="Poppins" pitchFamily="2" charset="77"/>
                <a:cs typeface="Poppins" pitchFamily="2" charset="77"/>
              </a:rPr>
              <a:t>, from database to </a:t>
            </a:r>
          </a:p>
          <a:p>
            <a:pPr marL="0" marR="0" lvl="0" indent="0" algn="l" defTabSz="914400" rtl="0" eaLnBrk="1" fontAlgn="auto" latinLnBrk="0" hangingPunct="1">
              <a:lnSpc>
                <a:spcPct val="75000"/>
              </a:lnSpc>
              <a:spcBef>
                <a:spcPts val="0"/>
              </a:spcBef>
              <a:spcAft>
                <a:spcPts val="0"/>
              </a:spcAft>
              <a:buClrTx/>
              <a:buSzTx/>
              <a:buFontTx/>
              <a:buNone/>
              <a:tabLst/>
              <a:defRPr/>
            </a:pPr>
            <a:r>
              <a:rPr lang="en-GB" sz="2400" b="0" i="0" dirty="0">
                <a:solidFill>
                  <a:schemeClr val="bg1"/>
                </a:solidFill>
                <a:effectLst/>
                <a:latin typeface="Poppins" pitchFamily="2" charset="77"/>
                <a:cs typeface="Poppins" pitchFamily="2" charset="77"/>
              </a:rPr>
              <a:t>user interface.</a:t>
            </a:r>
            <a:endParaRPr lang="en-US" sz="2400" b="1" dirty="0">
              <a:solidFill>
                <a:schemeClr val="bg1"/>
              </a:solidFill>
              <a:effectLst>
                <a:outerShdw blurRad="1270000" algn="ctr" rotWithShape="0">
                  <a:schemeClr val="bg1"/>
                </a:outerShdw>
              </a:effectLst>
              <a:latin typeface="Poppins" pitchFamily="2" charset="77"/>
              <a:cs typeface="Poppins" pitchFamily="2" charset="77"/>
            </a:endParaRPr>
          </a:p>
        </p:txBody>
      </p:sp>
    </p:spTree>
    <p:extLst>
      <p:ext uri="{BB962C8B-B14F-4D97-AF65-F5344CB8AC3E}">
        <p14:creationId xmlns:p14="http://schemas.microsoft.com/office/powerpoint/2010/main" val="3263617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26BE37-4ECA-9202-12AF-849A328F5EE2}"/>
              </a:ext>
            </a:extLst>
          </p:cNvPr>
          <p:cNvPicPr>
            <a:picLocks noChangeAspect="1"/>
          </p:cNvPicPr>
          <p:nvPr/>
        </p:nvPicPr>
        <p:blipFill rotWithShape="1">
          <a:blip r:embed="rId5"/>
          <a:srcRect t="5556" b="5556"/>
          <a:stretch/>
        </p:blipFill>
        <p:spPr>
          <a:xfrm>
            <a:off x="-1" y="0"/>
            <a:ext cx="12192000" cy="6858000"/>
          </a:xfrm>
          <a:prstGeom prst="rect">
            <a:avLst/>
          </a:prstGeom>
        </p:spPr>
      </p:pic>
      <p:grpSp>
        <p:nvGrpSpPr>
          <p:cNvPr id="140" name="Group 139">
            <a:extLst>
              <a:ext uri="{FF2B5EF4-FFF2-40B4-BE49-F238E27FC236}">
                <a16:creationId xmlns:a16="http://schemas.microsoft.com/office/drawing/2014/main" id="{7E308E75-5AD0-78F4-E76F-417F1AB76BC9}"/>
              </a:ext>
            </a:extLst>
          </p:cNvPr>
          <p:cNvGrpSpPr/>
          <p:nvPr/>
        </p:nvGrpSpPr>
        <p:grpSpPr>
          <a:xfrm>
            <a:off x="1115990" y="1208148"/>
            <a:ext cx="6366850" cy="1092995"/>
            <a:chOff x="1115990" y="1208148"/>
            <a:chExt cx="9294034" cy="1092995"/>
          </a:xfrm>
        </p:grpSpPr>
        <p:sp>
          <p:nvSpPr>
            <p:cNvPr id="10" name="Rounded Rectangle 9">
              <a:extLst>
                <a:ext uri="{FF2B5EF4-FFF2-40B4-BE49-F238E27FC236}">
                  <a16:creationId xmlns:a16="http://schemas.microsoft.com/office/drawing/2014/main" id="{58196A91-F28E-C166-A958-24920AD2385D}"/>
                </a:ext>
              </a:extLst>
            </p:cNvPr>
            <p:cNvSpPr/>
            <p:nvPr/>
          </p:nvSpPr>
          <p:spPr>
            <a:xfrm>
              <a:off x="1115990" y="1208148"/>
              <a:ext cx="9294030" cy="976772"/>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4" name="Textbos: Create Your">
              <a:extLst>
                <a:ext uri="{FF2B5EF4-FFF2-40B4-BE49-F238E27FC236}">
                  <a16:creationId xmlns:a16="http://schemas.microsoft.com/office/drawing/2014/main" id="{633B96B0-1174-379D-6DAA-CEA8120C5D02}"/>
                </a:ext>
              </a:extLst>
            </p:cNvPr>
            <p:cNvSpPr txBox="1"/>
            <p:nvPr/>
          </p:nvSpPr>
          <p:spPr>
            <a:xfrm>
              <a:off x="1341807" y="1324371"/>
              <a:ext cx="9068217" cy="976772"/>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3600" b="1" dirty="0">
                  <a:solidFill>
                    <a:prstClr val="white"/>
                  </a:solidFill>
                  <a:effectLst>
                    <a:outerShdw blurRad="1270000" algn="ctr" rotWithShape="0">
                      <a:schemeClr val="bg1"/>
                    </a:outerShdw>
                  </a:effectLst>
                  <a:latin typeface="Poppins SemiBold" pitchFamily="2" charset="77"/>
                  <a:cs typeface="Poppins SemiBold" pitchFamily="2" charset="77"/>
                </a:rPr>
                <a:t>How to implement </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3600" b="1" dirty="0">
                  <a:solidFill>
                    <a:prstClr val="white"/>
                  </a:solidFill>
                  <a:effectLst>
                    <a:outerShdw blurRad="1270000" algn="ctr" rotWithShape="0">
                      <a:schemeClr val="bg1"/>
                    </a:outerShdw>
                  </a:effectLst>
                  <a:latin typeface="Poppins SemiBold" pitchFamily="2" charset="77"/>
                  <a:cs typeface="Poppins SemiBold" pitchFamily="2" charset="77"/>
                </a:rPr>
                <a:t>Micro Frontends</a:t>
              </a:r>
            </a:p>
          </p:txBody>
        </p:sp>
      </p:grpSp>
      <p:sp>
        <p:nvSpPr>
          <p:cNvPr id="9" name="Rounded Rectangle 8">
            <a:extLst>
              <a:ext uri="{FF2B5EF4-FFF2-40B4-BE49-F238E27FC236}">
                <a16:creationId xmlns:a16="http://schemas.microsoft.com/office/drawing/2014/main" id="{72498BB4-C51B-0794-16E1-B15BDF6623B3}"/>
              </a:ext>
            </a:extLst>
          </p:cNvPr>
          <p:cNvSpPr/>
          <p:nvPr/>
        </p:nvSpPr>
        <p:spPr>
          <a:xfrm>
            <a:off x="997458" y="1208148"/>
            <a:ext cx="113838" cy="976772"/>
          </a:xfrm>
          <a:prstGeom prst="roundRect">
            <a:avLst>
              <a:gd name="adj" fmla="val 50000"/>
            </a:avLst>
          </a:prstGeom>
          <a:solidFill>
            <a:srgbClr val="00FFEC"/>
          </a:solidFill>
          <a:ln w="12700" cap="flat" cmpd="sng" algn="ctr">
            <a:noFill/>
            <a:prstDash val="solid"/>
            <a:miter lim="800000"/>
          </a:ln>
          <a:effectLst>
            <a:outerShdw blurRad="127000" dist="40228" algn="l" rotWithShape="0">
              <a:srgbClr val="00FFEC">
                <a:alpha val="70000"/>
              </a:srgbClr>
            </a:outerShdw>
          </a:effectLst>
        </p:spPr>
        <p:txBody>
          <a:bodyPr rtlCol="0" anchor="ctr"/>
          <a:lstStyle/>
          <a:p>
            <a:pPr algn="ctr"/>
            <a:endParaRPr lang="en-LT" kern="0">
              <a:solidFill>
                <a:prstClr val="white"/>
              </a:solidFill>
              <a:latin typeface="Montserrat" panose="00000500000000000000" pitchFamily="2" charset="0"/>
            </a:endParaRPr>
          </a:p>
        </p:txBody>
      </p:sp>
      <p:sp useBgFill="1">
        <p:nvSpPr>
          <p:cNvPr id="19" name="Rounded rectangle: Create">
            <a:extLst>
              <a:ext uri="{FF2B5EF4-FFF2-40B4-BE49-F238E27FC236}">
                <a16:creationId xmlns:a16="http://schemas.microsoft.com/office/drawing/2014/main" id="{9F3134D2-C618-2062-4BF7-18CAC8E546BA}"/>
              </a:ext>
            </a:extLst>
          </p:cNvPr>
          <p:cNvSpPr/>
          <p:nvPr/>
        </p:nvSpPr>
        <p:spPr>
          <a:xfrm>
            <a:off x="1115991" y="577053"/>
            <a:ext cx="916007" cy="429374"/>
          </a:xfrm>
          <a:prstGeom prst="roundRect">
            <a:avLst>
              <a:gd name="adj" fmla="val 20099"/>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lt-LT" sz="1200" dirty="0">
                <a:solidFill>
                  <a:schemeClr val="lt1"/>
                </a:solidFill>
                <a:latin typeface="Poppins Medium" pitchFamily="2" charset="77"/>
                <a:cs typeface="Poppins Medium" pitchFamily="2" charset="77"/>
              </a:rPr>
              <a:t>Go Back</a:t>
            </a:r>
          </a:p>
        </p:txBody>
      </p:sp>
      <p:sp>
        <p:nvSpPr>
          <p:cNvPr id="21" name="Rounded Rectangle 20">
            <a:extLst>
              <a:ext uri="{FF2B5EF4-FFF2-40B4-BE49-F238E27FC236}">
                <a16:creationId xmlns:a16="http://schemas.microsoft.com/office/drawing/2014/main" id="{68408077-CFD8-30ED-8F21-9C00C6D0143B}"/>
              </a:ext>
            </a:extLst>
          </p:cNvPr>
          <p:cNvSpPr/>
          <p:nvPr/>
        </p:nvSpPr>
        <p:spPr>
          <a:xfrm>
            <a:off x="997458" y="577506"/>
            <a:ext cx="113838" cy="418110"/>
          </a:xfrm>
          <a:prstGeom prst="roundRect">
            <a:avLst>
              <a:gd name="adj" fmla="val 50000"/>
            </a:avLst>
          </a:prstGeom>
          <a:solidFill>
            <a:schemeClr val="bg1"/>
          </a:solidFill>
          <a:ln w="12700" cap="flat" cmpd="sng" algn="ctr">
            <a:noFill/>
            <a:prstDash val="solid"/>
            <a:miter lim="800000"/>
          </a:ln>
          <a:effectLst>
            <a:outerShdw blurRad="127000" dist="40228" algn="l" rotWithShape="0">
              <a:schemeClr val="bg1">
                <a:alpha val="70000"/>
              </a:schemeClr>
            </a:outerShdw>
          </a:effectLst>
        </p:spPr>
        <p:txBody>
          <a:bodyPr rtlCol="0" anchor="ctr"/>
          <a:lstStyle/>
          <a:p>
            <a:pPr algn="ctr"/>
            <a:endParaRPr lang="en-LT" kern="0">
              <a:solidFill>
                <a:prstClr val="white"/>
              </a:solidFill>
              <a:latin typeface="Montserrat" panose="00000500000000000000" pitchFamily="2" charset="0"/>
            </a:endParaRPr>
          </a:p>
        </p:txBody>
      </p:sp>
      <p:pic>
        <p:nvPicPr>
          <p:cNvPr id="2" name="Picture 1" descr="Logo, icon&#10;&#10;Description automatically generated">
            <a:extLst>
              <a:ext uri="{FF2B5EF4-FFF2-40B4-BE49-F238E27FC236}">
                <a16:creationId xmlns:a16="http://schemas.microsoft.com/office/drawing/2014/main" id="{FFCA3914-D281-6A17-DC71-9F959AA8229B}"/>
              </a:ext>
            </a:extLst>
          </p:cNvPr>
          <p:cNvPicPr>
            <a:picLocks noChangeAspect="1"/>
          </p:cNvPicPr>
          <p:nvPr/>
        </p:nvPicPr>
        <p:blipFill>
          <a:blip r:embed="rId6"/>
          <a:stretch>
            <a:fillRect/>
          </a:stretch>
        </p:blipFill>
        <p:spPr>
          <a:xfrm>
            <a:off x="296641" y="5761772"/>
            <a:ext cx="824289" cy="856802"/>
          </a:xfrm>
          <a:prstGeom prst="rect">
            <a:avLst/>
          </a:prstGeom>
          <a:noFill/>
          <a:effectLst>
            <a:glow rad="399330">
              <a:schemeClr val="bg1">
                <a:alpha val="40000"/>
              </a:schemeClr>
            </a:glow>
          </a:effectLst>
        </p:spPr>
      </p:pic>
      <p:grpSp>
        <p:nvGrpSpPr>
          <p:cNvPr id="24" name="GRID 12 X 8" hidden="1">
            <a:extLst>
              <a:ext uri="{FF2B5EF4-FFF2-40B4-BE49-F238E27FC236}">
                <a16:creationId xmlns:a16="http://schemas.microsoft.com/office/drawing/2014/main" id="{5B0AE9A9-58F7-85A6-6D84-729C79BF5A2A}"/>
              </a:ext>
            </a:extLst>
          </p:cNvPr>
          <p:cNvGrpSpPr/>
          <p:nvPr/>
        </p:nvGrpSpPr>
        <p:grpSpPr>
          <a:xfrm>
            <a:off x="0" y="0"/>
            <a:ext cx="12192000" cy="6858001"/>
            <a:chOff x="0" y="0"/>
            <a:chExt cx="12192000" cy="6858001"/>
          </a:xfrm>
        </p:grpSpPr>
        <p:grpSp>
          <p:nvGrpSpPr>
            <p:cNvPr id="25" name="Columns (12)">
              <a:extLst>
                <a:ext uri="{FF2B5EF4-FFF2-40B4-BE49-F238E27FC236}">
                  <a16:creationId xmlns:a16="http://schemas.microsoft.com/office/drawing/2014/main" id="{76930574-ED25-A689-5528-5298FF7D53F0}"/>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A72F3BAA-93C9-1412-485B-8FF5D369E7A2}"/>
                  </a:ext>
                </a:extLst>
              </p:cNvPr>
              <p:cNvSpPr/>
              <p:nvPr/>
            </p:nvSpPr>
            <p:spPr>
              <a:xfrm>
                <a:off x="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D42C8DC-74CE-EF99-EA96-BAF3B2FC0BC2}"/>
                  </a:ext>
                </a:extLst>
              </p:cNvPr>
              <p:cNvSpPr/>
              <p:nvPr/>
            </p:nvSpPr>
            <p:spPr>
              <a:xfrm>
                <a:off x="101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BD6A03E-1891-0206-67EA-7662778E2DC6}"/>
                  </a:ext>
                </a:extLst>
              </p:cNvPr>
              <p:cNvSpPr/>
              <p:nvPr/>
            </p:nvSpPr>
            <p:spPr>
              <a:xfrm>
                <a:off x="203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845B49CB-F382-7C2D-081C-07B6642C9EEB}"/>
                  </a:ext>
                </a:extLst>
              </p:cNvPr>
              <p:cNvSpPr/>
              <p:nvPr/>
            </p:nvSpPr>
            <p:spPr>
              <a:xfrm>
                <a:off x="304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61F3924F-095E-F368-DC6E-4AA77AFB6DC4}"/>
                  </a:ext>
                </a:extLst>
              </p:cNvPr>
              <p:cNvSpPr/>
              <p:nvPr/>
            </p:nvSpPr>
            <p:spPr>
              <a:xfrm>
                <a:off x="406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0475D7-C395-3E0B-74D3-7A96A906AA74}"/>
                  </a:ext>
                </a:extLst>
              </p:cNvPr>
              <p:cNvSpPr/>
              <p:nvPr/>
            </p:nvSpPr>
            <p:spPr>
              <a:xfrm>
                <a:off x="508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7ABED1B2-0D09-90C2-F3A1-F13390C83934}"/>
                  </a:ext>
                </a:extLst>
              </p:cNvPr>
              <p:cNvSpPr/>
              <p:nvPr/>
            </p:nvSpPr>
            <p:spPr>
              <a:xfrm>
                <a:off x="609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5C280046-8897-E4C0-FAD3-837DC5CA3B5B}"/>
                  </a:ext>
                </a:extLst>
              </p:cNvPr>
              <p:cNvSpPr/>
              <p:nvPr/>
            </p:nvSpPr>
            <p:spPr>
              <a:xfrm>
                <a:off x="711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9CF7652-78BF-1090-A115-D2830588A041}"/>
                  </a:ext>
                </a:extLst>
              </p:cNvPr>
              <p:cNvSpPr/>
              <p:nvPr/>
            </p:nvSpPr>
            <p:spPr>
              <a:xfrm>
                <a:off x="812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D13C075-BE55-4CF6-F813-FCF6FE7F408E}"/>
                  </a:ext>
                </a:extLst>
              </p:cNvPr>
              <p:cNvSpPr/>
              <p:nvPr/>
            </p:nvSpPr>
            <p:spPr>
              <a:xfrm>
                <a:off x="914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D1EFBAF3-2195-6D3F-5411-B2DFEA3FADBE}"/>
                  </a:ext>
                </a:extLst>
              </p:cNvPr>
              <p:cNvSpPr/>
              <p:nvPr/>
            </p:nvSpPr>
            <p:spPr>
              <a:xfrm>
                <a:off x="1016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6F9A4E4E-8201-4CBF-EB15-3607DCAE6301}"/>
                  </a:ext>
                </a:extLst>
              </p:cNvPr>
              <p:cNvSpPr/>
              <p:nvPr/>
            </p:nvSpPr>
            <p:spPr>
              <a:xfrm>
                <a:off x="11176001"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26" name="Rows (8)">
              <a:extLst>
                <a:ext uri="{FF2B5EF4-FFF2-40B4-BE49-F238E27FC236}">
                  <a16:creationId xmlns:a16="http://schemas.microsoft.com/office/drawing/2014/main" id="{B88EFB03-069C-CC9A-3018-41ACDF7C8F7B}"/>
                </a:ext>
              </a:extLst>
            </p:cNvPr>
            <p:cNvGrpSpPr/>
            <p:nvPr/>
          </p:nvGrpSpPr>
          <p:grpSpPr>
            <a:xfrm>
              <a:off x="1" y="0"/>
              <a:ext cx="12191999" cy="6858001"/>
              <a:chOff x="0" y="-1"/>
              <a:chExt cx="12191999" cy="6858001"/>
            </a:xfrm>
          </p:grpSpPr>
          <p:sp>
            <p:nvSpPr>
              <p:cNvPr id="27" name="Rectangle 26">
                <a:extLst>
                  <a:ext uri="{FF2B5EF4-FFF2-40B4-BE49-F238E27FC236}">
                    <a16:creationId xmlns:a16="http://schemas.microsoft.com/office/drawing/2014/main" id="{32E4D665-3502-4C30-B2FE-B66B01BDB4AE}"/>
                  </a:ext>
                </a:extLst>
              </p:cNvPr>
              <p:cNvSpPr/>
              <p:nvPr/>
            </p:nvSpPr>
            <p:spPr>
              <a:xfrm rot="5400000">
                <a:off x="5667600" y="-566760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5BA84914-F361-7C1A-5F7C-A35BD80E5039}"/>
                  </a:ext>
                </a:extLst>
              </p:cNvPr>
              <p:cNvSpPr/>
              <p:nvPr/>
            </p:nvSpPr>
            <p:spPr>
              <a:xfrm rot="5400000">
                <a:off x="5667600" y="-481028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030C77E-3AE5-0159-8997-5EA201B79CFA}"/>
                  </a:ext>
                </a:extLst>
              </p:cNvPr>
              <p:cNvSpPr/>
              <p:nvPr/>
            </p:nvSpPr>
            <p:spPr>
              <a:xfrm rot="5400000">
                <a:off x="5667600" y="-3952973"/>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15A7484-3A5A-804A-5CDA-B9C0B754706D}"/>
                  </a:ext>
                </a:extLst>
              </p:cNvPr>
              <p:cNvSpPr/>
              <p:nvPr/>
            </p:nvSpPr>
            <p:spPr>
              <a:xfrm rot="5400000">
                <a:off x="5667600" y="-3095659"/>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27DAE1A-3417-2E1E-60C6-1008E0043707}"/>
                  </a:ext>
                </a:extLst>
              </p:cNvPr>
              <p:cNvSpPr/>
              <p:nvPr/>
            </p:nvSpPr>
            <p:spPr>
              <a:xfrm rot="5400000">
                <a:off x="5667600" y="-2238345"/>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FA14B071-C3C8-D46F-349A-BE07C8E67079}"/>
                  </a:ext>
                </a:extLst>
              </p:cNvPr>
              <p:cNvSpPr/>
              <p:nvPr/>
            </p:nvSpPr>
            <p:spPr>
              <a:xfrm rot="5400000">
                <a:off x="5667600" y="-138103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CF3DBF0-A040-7140-A5B1-7FFA314F2A73}"/>
                  </a:ext>
                </a:extLst>
              </p:cNvPr>
              <p:cNvSpPr/>
              <p:nvPr/>
            </p:nvSpPr>
            <p:spPr>
              <a:xfrm rot="5400000">
                <a:off x="5667600" y="-52371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E21E3C5-FFA4-93B3-11ED-B647C6746C8D}"/>
                  </a:ext>
                </a:extLst>
              </p:cNvPr>
              <p:cNvSpPr/>
              <p:nvPr/>
            </p:nvSpPr>
            <p:spPr>
              <a:xfrm rot="5400000">
                <a:off x="5667600" y="333600"/>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sp useBgFill="1">
        <p:nvSpPr>
          <p:cNvPr id="6" name="Textbos: Create Your">
            <a:extLst>
              <a:ext uri="{FF2B5EF4-FFF2-40B4-BE49-F238E27FC236}">
                <a16:creationId xmlns:a16="http://schemas.microsoft.com/office/drawing/2014/main" id="{CB1B54F1-E285-2711-7627-D7F96AFDA4F1}"/>
              </a:ext>
            </a:extLst>
          </p:cNvPr>
          <p:cNvSpPr txBox="1"/>
          <p:nvPr/>
        </p:nvSpPr>
        <p:spPr>
          <a:xfrm>
            <a:off x="997458" y="2600472"/>
            <a:ext cx="7073621" cy="1039677"/>
          </a:xfrm>
          <a:prstGeom prst="rect">
            <a:avLst/>
          </a:prstGeom>
          <a:effectLst>
            <a:glow rad="257487">
              <a:schemeClr val="bg1">
                <a:alpha val="40000"/>
              </a:schemeClr>
            </a:glow>
          </a:effectLst>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The main key in Micro-Frontends is the integration </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between the host/container and Micro-Frontends. </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There are two ways to integrate Micro-Frontends</a:t>
            </a:r>
          </a:p>
        </p:txBody>
      </p:sp>
      <p:grpSp>
        <p:nvGrpSpPr>
          <p:cNvPr id="20" name="Group 19">
            <a:extLst>
              <a:ext uri="{FF2B5EF4-FFF2-40B4-BE49-F238E27FC236}">
                <a16:creationId xmlns:a16="http://schemas.microsoft.com/office/drawing/2014/main" id="{A54422E1-2A55-4B80-DEC2-F391271D2B60}"/>
              </a:ext>
            </a:extLst>
          </p:cNvPr>
          <p:cNvGrpSpPr/>
          <p:nvPr/>
        </p:nvGrpSpPr>
        <p:grpSpPr>
          <a:xfrm>
            <a:off x="8554687" y="1499017"/>
            <a:ext cx="3487495" cy="339101"/>
            <a:chOff x="3704701" y="1526984"/>
            <a:chExt cx="3487495" cy="339101"/>
          </a:xfrm>
        </p:grpSpPr>
        <p:sp useBgFill="1">
          <p:nvSpPr>
            <p:cNvPr id="22" name="Oval 21">
              <a:extLst>
                <a:ext uri="{FF2B5EF4-FFF2-40B4-BE49-F238E27FC236}">
                  <a16:creationId xmlns:a16="http://schemas.microsoft.com/office/drawing/2014/main" id="{E09D7F34-9AA5-8AD8-C0C9-09213E7F120B}"/>
                </a:ext>
              </a:extLst>
            </p:cNvPr>
            <p:cNvSpPr/>
            <p:nvPr/>
          </p:nvSpPr>
          <p:spPr>
            <a:xfrm>
              <a:off x="3704701" y="1526984"/>
              <a:ext cx="339101" cy="339101"/>
            </a:xfrm>
            <a:prstGeom prst="ellipse">
              <a:avLst/>
            </a:prstGeom>
            <a:ln w="6350">
              <a:solidFill>
                <a:schemeClr val="bg1">
                  <a:alpha val="50000"/>
                </a:schemeClr>
              </a:solidFill>
            </a:ln>
            <a:effectLst>
              <a:innerShdw blurRad="127000">
                <a:schemeClr val="bg1">
                  <a:alpha val="50000"/>
                </a:schemeClr>
              </a:innerShdw>
            </a:effectLst>
          </p:spPr>
          <p:txBody>
            <a:bodyPr wrap="square" lIns="0" tIns="0" rIns="0" bIns="0" rtlCol="0" anchor="ctr">
              <a:noAutofit/>
            </a:bodyPr>
            <a:lstStyle/>
            <a:p>
              <a:pPr algn="ctr"/>
              <a:endParaRPr lang="en-LT" sz="1400" b="1" spc="300">
                <a:solidFill>
                  <a:prstClr val="white"/>
                </a:solidFill>
                <a:latin typeface="Montserrat ExtraBold" pitchFamily="2" charset="77"/>
              </a:endParaRPr>
            </a:p>
          </p:txBody>
        </p:sp>
        <p:sp>
          <p:nvSpPr>
            <p:cNvPr id="23" name="Textbos: Create Your">
              <a:extLst>
                <a:ext uri="{FF2B5EF4-FFF2-40B4-BE49-F238E27FC236}">
                  <a16:creationId xmlns:a16="http://schemas.microsoft.com/office/drawing/2014/main" id="{2F2605FC-4260-DF73-5450-2504EA7F08EB}"/>
                </a:ext>
              </a:extLst>
            </p:cNvPr>
            <p:cNvSpPr txBox="1"/>
            <p:nvPr/>
          </p:nvSpPr>
          <p:spPr>
            <a:xfrm>
              <a:off x="4232251" y="1546907"/>
              <a:ext cx="2959945" cy="319178"/>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Build-Time Integration</a:t>
              </a:r>
            </a:p>
          </p:txBody>
        </p:sp>
      </p:grpSp>
      <p:cxnSp>
        <p:nvCxnSpPr>
          <p:cNvPr id="47" name="Straight Connector 46">
            <a:extLst>
              <a:ext uri="{FF2B5EF4-FFF2-40B4-BE49-F238E27FC236}">
                <a16:creationId xmlns:a16="http://schemas.microsoft.com/office/drawing/2014/main" id="{DF3A818B-FE10-AD6A-7F3C-0E367564E4E2}"/>
              </a:ext>
            </a:extLst>
          </p:cNvPr>
          <p:cNvCxnSpPr>
            <a:cxnSpLocks/>
            <a:stCxn id="22" idx="4"/>
          </p:cNvCxnSpPr>
          <p:nvPr/>
        </p:nvCxnSpPr>
        <p:spPr>
          <a:xfrm>
            <a:off x="8724238" y="1838118"/>
            <a:ext cx="0" cy="73331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A5AF60C4-30CA-2EAF-FFA6-8EE5FDB1966C}"/>
              </a:ext>
            </a:extLst>
          </p:cNvPr>
          <p:cNvGrpSpPr/>
          <p:nvPr/>
        </p:nvGrpSpPr>
        <p:grpSpPr>
          <a:xfrm>
            <a:off x="8554687" y="2466732"/>
            <a:ext cx="3487495" cy="460715"/>
            <a:chOff x="3555348" y="1544564"/>
            <a:chExt cx="3487495" cy="460715"/>
          </a:xfrm>
        </p:grpSpPr>
        <p:sp useBgFill="1">
          <p:nvSpPr>
            <p:cNvPr id="49" name="Oval 48">
              <a:extLst>
                <a:ext uri="{FF2B5EF4-FFF2-40B4-BE49-F238E27FC236}">
                  <a16:creationId xmlns:a16="http://schemas.microsoft.com/office/drawing/2014/main" id="{192F06FE-3E42-7DCC-1081-18A4E6F0D665}"/>
                </a:ext>
              </a:extLst>
            </p:cNvPr>
            <p:cNvSpPr/>
            <p:nvPr/>
          </p:nvSpPr>
          <p:spPr>
            <a:xfrm>
              <a:off x="3555348" y="1544564"/>
              <a:ext cx="339101" cy="339101"/>
            </a:xfrm>
            <a:prstGeom prst="ellipse">
              <a:avLst/>
            </a:prstGeom>
            <a:ln w="6350">
              <a:solidFill>
                <a:schemeClr val="bg1">
                  <a:alpha val="50000"/>
                </a:schemeClr>
              </a:solidFill>
            </a:ln>
            <a:effectLst>
              <a:innerShdw blurRad="127000">
                <a:schemeClr val="bg1">
                  <a:alpha val="50000"/>
                </a:schemeClr>
              </a:innerShdw>
            </a:effectLst>
          </p:spPr>
          <p:txBody>
            <a:bodyPr wrap="square" lIns="0" tIns="0" rIns="0" bIns="0" rtlCol="0" anchor="ctr">
              <a:noAutofit/>
            </a:bodyPr>
            <a:lstStyle/>
            <a:p>
              <a:pPr algn="ctr"/>
              <a:endParaRPr lang="en-LT" sz="1400" b="1" spc="300">
                <a:solidFill>
                  <a:prstClr val="white"/>
                </a:solidFill>
                <a:latin typeface="Montserrat ExtraBold" pitchFamily="2" charset="77"/>
              </a:endParaRPr>
            </a:p>
          </p:txBody>
        </p:sp>
        <p:sp>
          <p:nvSpPr>
            <p:cNvPr id="50" name="Textbos: Create Your">
              <a:extLst>
                <a:ext uri="{FF2B5EF4-FFF2-40B4-BE49-F238E27FC236}">
                  <a16:creationId xmlns:a16="http://schemas.microsoft.com/office/drawing/2014/main" id="{34A6729D-F32C-0346-59D0-C257C5878429}"/>
                </a:ext>
              </a:extLst>
            </p:cNvPr>
            <p:cNvSpPr txBox="1"/>
            <p:nvPr/>
          </p:nvSpPr>
          <p:spPr>
            <a:xfrm>
              <a:off x="4082899" y="1580068"/>
              <a:ext cx="2959944" cy="425211"/>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Run-Time integration</a:t>
              </a:r>
            </a:p>
          </p:txBody>
        </p:sp>
      </p:grpSp>
      <p:cxnSp>
        <p:nvCxnSpPr>
          <p:cNvPr id="51" name="Straight Connector 50">
            <a:extLst>
              <a:ext uri="{FF2B5EF4-FFF2-40B4-BE49-F238E27FC236}">
                <a16:creationId xmlns:a16="http://schemas.microsoft.com/office/drawing/2014/main" id="{C200C641-F96E-22B7-3B0F-CBDD7F527931}"/>
              </a:ext>
            </a:extLst>
          </p:cNvPr>
          <p:cNvCxnSpPr>
            <a:cxnSpLocks/>
            <a:endCxn id="22" idx="3"/>
          </p:cNvCxnSpPr>
          <p:nvPr/>
        </p:nvCxnSpPr>
        <p:spPr>
          <a:xfrm>
            <a:off x="6614649" y="1788298"/>
            <a:ext cx="1989698" cy="16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77210063-9604-823F-293D-704D25C39C74}"/>
              </a:ext>
            </a:extLst>
          </p:cNvPr>
          <p:cNvPicPr>
            <a:picLocks noChangeAspect="1"/>
          </p:cNvPicPr>
          <p:nvPr/>
        </p:nvPicPr>
        <p:blipFill>
          <a:blip r:embed="rId7"/>
          <a:srcRect/>
          <a:stretch/>
        </p:blipFill>
        <p:spPr>
          <a:xfrm>
            <a:off x="7081958" y="3917595"/>
            <a:ext cx="4960224" cy="2790126"/>
          </a:xfrm>
          <a:prstGeom prst="rect">
            <a:avLst/>
          </a:prstGeom>
          <a:ln>
            <a:noFill/>
          </a:ln>
          <a:effectLst>
            <a:glow rad="97117">
              <a:schemeClr val="bg1">
                <a:alpha val="40000"/>
              </a:schemeClr>
            </a:glow>
            <a:softEdge rad="112500"/>
          </a:effectLst>
        </p:spPr>
      </p:pic>
    </p:spTree>
    <p:extLst>
      <p:ext uri="{BB962C8B-B14F-4D97-AF65-F5344CB8AC3E}">
        <p14:creationId xmlns:p14="http://schemas.microsoft.com/office/powerpoint/2010/main" val="1730869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Blur/>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26BE37-4ECA-9202-12AF-849A328F5EE2}"/>
              </a:ext>
            </a:extLst>
          </p:cNvPr>
          <p:cNvPicPr>
            <a:picLocks noChangeAspect="1"/>
          </p:cNvPicPr>
          <p:nvPr/>
        </p:nvPicPr>
        <p:blipFill rotWithShape="1">
          <a:blip r:embed="rId5"/>
          <a:srcRect t="5556" b="5556"/>
          <a:stretch/>
        </p:blipFill>
        <p:spPr>
          <a:xfrm>
            <a:off x="0" y="0"/>
            <a:ext cx="12192000" cy="6858000"/>
          </a:xfrm>
          <a:prstGeom prst="rect">
            <a:avLst/>
          </a:prstGeom>
        </p:spPr>
      </p:pic>
      <p:grpSp>
        <p:nvGrpSpPr>
          <p:cNvPr id="140" name="Group 139">
            <a:extLst>
              <a:ext uri="{FF2B5EF4-FFF2-40B4-BE49-F238E27FC236}">
                <a16:creationId xmlns:a16="http://schemas.microsoft.com/office/drawing/2014/main" id="{7E308E75-5AD0-78F4-E76F-417F1AB76BC9}"/>
              </a:ext>
            </a:extLst>
          </p:cNvPr>
          <p:cNvGrpSpPr/>
          <p:nvPr/>
        </p:nvGrpSpPr>
        <p:grpSpPr>
          <a:xfrm>
            <a:off x="1115990" y="1208148"/>
            <a:ext cx="6366850" cy="1092995"/>
            <a:chOff x="1115990" y="1208148"/>
            <a:chExt cx="9294034" cy="1092995"/>
          </a:xfrm>
        </p:grpSpPr>
        <p:sp>
          <p:nvSpPr>
            <p:cNvPr id="10" name="Rounded Rectangle 9">
              <a:extLst>
                <a:ext uri="{FF2B5EF4-FFF2-40B4-BE49-F238E27FC236}">
                  <a16:creationId xmlns:a16="http://schemas.microsoft.com/office/drawing/2014/main" id="{58196A91-F28E-C166-A958-24920AD2385D}"/>
                </a:ext>
              </a:extLst>
            </p:cNvPr>
            <p:cNvSpPr/>
            <p:nvPr/>
          </p:nvSpPr>
          <p:spPr>
            <a:xfrm>
              <a:off x="1115990" y="1208148"/>
              <a:ext cx="9294030" cy="976772"/>
            </a:xfrm>
            <a:prstGeom prst="roundRect">
              <a:avLst>
                <a:gd name="adj" fmla="val 918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4" name="Textbos: Create Your">
              <a:extLst>
                <a:ext uri="{FF2B5EF4-FFF2-40B4-BE49-F238E27FC236}">
                  <a16:creationId xmlns:a16="http://schemas.microsoft.com/office/drawing/2014/main" id="{633B96B0-1174-379D-6DAA-CEA8120C5D02}"/>
                </a:ext>
              </a:extLst>
            </p:cNvPr>
            <p:cNvSpPr txBox="1"/>
            <p:nvPr/>
          </p:nvSpPr>
          <p:spPr>
            <a:xfrm>
              <a:off x="1341807" y="1324371"/>
              <a:ext cx="9068217" cy="976772"/>
            </a:xfrm>
            <a:prstGeom prst="rect">
              <a:avLst/>
            </a:prstGeom>
            <a:noFill/>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3600" b="1" dirty="0">
                  <a:solidFill>
                    <a:prstClr val="white"/>
                  </a:solidFill>
                  <a:effectLst>
                    <a:outerShdw blurRad="1270000" algn="ctr" rotWithShape="0">
                      <a:schemeClr val="bg1"/>
                    </a:outerShdw>
                  </a:effectLst>
                  <a:latin typeface="Poppins SemiBold" pitchFamily="2" charset="77"/>
                  <a:cs typeface="Poppins SemiBold" pitchFamily="2" charset="77"/>
                </a:rPr>
                <a:t>Who would use</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3600" b="1" dirty="0">
                  <a:solidFill>
                    <a:prstClr val="white"/>
                  </a:solidFill>
                  <a:effectLst>
                    <a:outerShdw blurRad="1270000" algn="ctr" rotWithShape="0">
                      <a:schemeClr val="bg1"/>
                    </a:outerShdw>
                  </a:effectLst>
                  <a:latin typeface="Poppins SemiBold" pitchFamily="2" charset="77"/>
                  <a:cs typeface="Poppins SemiBold" pitchFamily="2" charset="77"/>
                </a:rPr>
                <a:t>Micro Frontends?</a:t>
              </a:r>
            </a:p>
          </p:txBody>
        </p:sp>
      </p:grpSp>
      <p:sp>
        <p:nvSpPr>
          <p:cNvPr id="9" name="Rounded Rectangle 8">
            <a:extLst>
              <a:ext uri="{FF2B5EF4-FFF2-40B4-BE49-F238E27FC236}">
                <a16:creationId xmlns:a16="http://schemas.microsoft.com/office/drawing/2014/main" id="{72498BB4-C51B-0794-16E1-B15BDF6623B3}"/>
              </a:ext>
            </a:extLst>
          </p:cNvPr>
          <p:cNvSpPr/>
          <p:nvPr/>
        </p:nvSpPr>
        <p:spPr>
          <a:xfrm>
            <a:off x="997458" y="1208148"/>
            <a:ext cx="113838" cy="976772"/>
          </a:xfrm>
          <a:prstGeom prst="roundRect">
            <a:avLst>
              <a:gd name="adj" fmla="val 50000"/>
            </a:avLst>
          </a:prstGeom>
          <a:solidFill>
            <a:srgbClr val="00FFEC"/>
          </a:solidFill>
          <a:ln w="12700" cap="flat" cmpd="sng" algn="ctr">
            <a:noFill/>
            <a:prstDash val="solid"/>
            <a:miter lim="800000"/>
          </a:ln>
          <a:effectLst>
            <a:outerShdw blurRad="127000" dist="40228" algn="l" rotWithShape="0">
              <a:srgbClr val="00FFEC">
                <a:alpha val="70000"/>
              </a:srgbClr>
            </a:outerShdw>
          </a:effectLst>
        </p:spPr>
        <p:txBody>
          <a:bodyPr rtlCol="0" anchor="ctr"/>
          <a:lstStyle/>
          <a:p>
            <a:pPr algn="ctr"/>
            <a:endParaRPr lang="en-LT" kern="0">
              <a:solidFill>
                <a:prstClr val="white"/>
              </a:solidFill>
              <a:latin typeface="Montserrat" panose="00000500000000000000" pitchFamily="2" charset="0"/>
            </a:endParaRPr>
          </a:p>
        </p:txBody>
      </p:sp>
      <p:sp useBgFill="1">
        <p:nvSpPr>
          <p:cNvPr id="19" name="Rounded rectangle: Create">
            <a:extLst>
              <a:ext uri="{FF2B5EF4-FFF2-40B4-BE49-F238E27FC236}">
                <a16:creationId xmlns:a16="http://schemas.microsoft.com/office/drawing/2014/main" id="{9F3134D2-C618-2062-4BF7-18CAC8E546BA}"/>
              </a:ext>
            </a:extLst>
          </p:cNvPr>
          <p:cNvSpPr/>
          <p:nvPr/>
        </p:nvSpPr>
        <p:spPr>
          <a:xfrm>
            <a:off x="1115991" y="577053"/>
            <a:ext cx="916007" cy="429374"/>
          </a:xfrm>
          <a:prstGeom prst="roundRect">
            <a:avLst>
              <a:gd name="adj" fmla="val 20099"/>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lt-LT" sz="1200" dirty="0">
                <a:solidFill>
                  <a:schemeClr val="lt1"/>
                </a:solidFill>
                <a:latin typeface="Poppins Medium" pitchFamily="2" charset="77"/>
                <a:cs typeface="Poppins Medium" pitchFamily="2" charset="77"/>
              </a:rPr>
              <a:t>Go Back</a:t>
            </a:r>
          </a:p>
        </p:txBody>
      </p:sp>
      <p:sp>
        <p:nvSpPr>
          <p:cNvPr id="21" name="Rounded Rectangle 20">
            <a:extLst>
              <a:ext uri="{FF2B5EF4-FFF2-40B4-BE49-F238E27FC236}">
                <a16:creationId xmlns:a16="http://schemas.microsoft.com/office/drawing/2014/main" id="{68408077-CFD8-30ED-8F21-9C00C6D0143B}"/>
              </a:ext>
            </a:extLst>
          </p:cNvPr>
          <p:cNvSpPr/>
          <p:nvPr/>
        </p:nvSpPr>
        <p:spPr>
          <a:xfrm>
            <a:off x="997458" y="577506"/>
            <a:ext cx="113838" cy="418110"/>
          </a:xfrm>
          <a:prstGeom prst="roundRect">
            <a:avLst>
              <a:gd name="adj" fmla="val 50000"/>
            </a:avLst>
          </a:prstGeom>
          <a:solidFill>
            <a:schemeClr val="bg1"/>
          </a:solidFill>
          <a:ln w="12700" cap="flat" cmpd="sng" algn="ctr">
            <a:noFill/>
            <a:prstDash val="solid"/>
            <a:miter lim="800000"/>
          </a:ln>
          <a:effectLst>
            <a:outerShdw blurRad="127000" dist="40228" algn="l" rotWithShape="0">
              <a:schemeClr val="bg1">
                <a:alpha val="70000"/>
              </a:schemeClr>
            </a:outerShdw>
          </a:effectLst>
        </p:spPr>
        <p:txBody>
          <a:bodyPr rtlCol="0" anchor="ctr"/>
          <a:lstStyle/>
          <a:p>
            <a:pPr algn="ctr"/>
            <a:endParaRPr lang="en-LT" kern="0">
              <a:solidFill>
                <a:prstClr val="white"/>
              </a:solidFill>
              <a:latin typeface="Montserrat" panose="00000500000000000000" pitchFamily="2" charset="0"/>
            </a:endParaRPr>
          </a:p>
        </p:txBody>
      </p:sp>
      <p:pic>
        <p:nvPicPr>
          <p:cNvPr id="2" name="Picture 1" descr="Logo, icon&#10;&#10;Description automatically generated">
            <a:extLst>
              <a:ext uri="{FF2B5EF4-FFF2-40B4-BE49-F238E27FC236}">
                <a16:creationId xmlns:a16="http://schemas.microsoft.com/office/drawing/2014/main" id="{FFCA3914-D281-6A17-DC71-9F959AA8229B}"/>
              </a:ext>
            </a:extLst>
          </p:cNvPr>
          <p:cNvPicPr>
            <a:picLocks noChangeAspect="1"/>
          </p:cNvPicPr>
          <p:nvPr/>
        </p:nvPicPr>
        <p:blipFill>
          <a:blip r:embed="rId6"/>
          <a:stretch>
            <a:fillRect/>
          </a:stretch>
        </p:blipFill>
        <p:spPr>
          <a:xfrm>
            <a:off x="296641" y="5761772"/>
            <a:ext cx="824289" cy="856802"/>
          </a:xfrm>
          <a:prstGeom prst="rect">
            <a:avLst/>
          </a:prstGeom>
          <a:noFill/>
          <a:effectLst>
            <a:glow rad="399330">
              <a:schemeClr val="bg1">
                <a:alpha val="40000"/>
              </a:schemeClr>
            </a:glow>
          </a:effectLst>
        </p:spPr>
      </p:pic>
      <p:grpSp>
        <p:nvGrpSpPr>
          <p:cNvPr id="24" name="GRID 12 X 8" hidden="1">
            <a:extLst>
              <a:ext uri="{FF2B5EF4-FFF2-40B4-BE49-F238E27FC236}">
                <a16:creationId xmlns:a16="http://schemas.microsoft.com/office/drawing/2014/main" id="{5B0AE9A9-58F7-85A6-6D84-729C79BF5A2A}"/>
              </a:ext>
            </a:extLst>
          </p:cNvPr>
          <p:cNvGrpSpPr/>
          <p:nvPr/>
        </p:nvGrpSpPr>
        <p:grpSpPr>
          <a:xfrm>
            <a:off x="0" y="0"/>
            <a:ext cx="12192000" cy="6858001"/>
            <a:chOff x="0" y="0"/>
            <a:chExt cx="12192000" cy="6858001"/>
          </a:xfrm>
        </p:grpSpPr>
        <p:grpSp>
          <p:nvGrpSpPr>
            <p:cNvPr id="25" name="Columns (12)">
              <a:extLst>
                <a:ext uri="{FF2B5EF4-FFF2-40B4-BE49-F238E27FC236}">
                  <a16:creationId xmlns:a16="http://schemas.microsoft.com/office/drawing/2014/main" id="{76930574-ED25-A689-5528-5298FF7D53F0}"/>
                </a:ext>
              </a:extLst>
            </p:cNvPr>
            <p:cNvGrpSpPr/>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A72F3BAA-93C9-1412-485B-8FF5D369E7A2}"/>
                  </a:ext>
                </a:extLst>
              </p:cNvPr>
              <p:cNvSpPr/>
              <p:nvPr/>
            </p:nvSpPr>
            <p:spPr>
              <a:xfrm>
                <a:off x="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D42C8DC-74CE-EF99-EA96-BAF3B2FC0BC2}"/>
                  </a:ext>
                </a:extLst>
              </p:cNvPr>
              <p:cNvSpPr/>
              <p:nvPr/>
            </p:nvSpPr>
            <p:spPr>
              <a:xfrm>
                <a:off x="101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BD6A03E-1891-0206-67EA-7662778E2DC6}"/>
                  </a:ext>
                </a:extLst>
              </p:cNvPr>
              <p:cNvSpPr/>
              <p:nvPr/>
            </p:nvSpPr>
            <p:spPr>
              <a:xfrm>
                <a:off x="203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845B49CB-F382-7C2D-081C-07B6642C9EEB}"/>
                  </a:ext>
                </a:extLst>
              </p:cNvPr>
              <p:cNvSpPr/>
              <p:nvPr/>
            </p:nvSpPr>
            <p:spPr>
              <a:xfrm>
                <a:off x="304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61F3924F-095E-F368-DC6E-4AA77AFB6DC4}"/>
                  </a:ext>
                </a:extLst>
              </p:cNvPr>
              <p:cNvSpPr/>
              <p:nvPr/>
            </p:nvSpPr>
            <p:spPr>
              <a:xfrm>
                <a:off x="406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50475D7-C395-3E0B-74D3-7A96A906AA74}"/>
                  </a:ext>
                </a:extLst>
              </p:cNvPr>
              <p:cNvSpPr/>
              <p:nvPr/>
            </p:nvSpPr>
            <p:spPr>
              <a:xfrm>
                <a:off x="508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7ABED1B2-0D09-90C2-F3A1-F13390C83934}"/>
                  </a:ext>
                </a:extLst>
              </p:cNvPr>
              <p:cNvSpPr/>
              <p:nvPr/>
            </p:nvSpPr>
            <p:spPr>
              <a:xfrm>
                <a:off x="6096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5C280046-8897-E4C0-FAD3-837DC5CA3B5B}"/>
                  </a:ext>
                </a:extLst>
              </p:cNvPr>
              <p:cNvSpPr/>
              <p:nvPr/>
            </p:nvSpPr>
            <p:spPr>
              <a:xfrm>
                <a:off x="7112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9CF7652-78BF-1090-A115-D2830588A041}"/>
                  </a:ext>
                </a:extLst>
              </p:cNvPr>
              <p:cNvSpPr/>
              <p:nvPr/>
            </p:nvSpPr>
            <p:spPr>
              <a:xfrm>
                <a:off x="8128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CD13C075-BE55-4CF6-F813-FCF6FE7F408E}"/>
                  </a:ext>
                </a:extLst>
              </p:cNvPr>
              <p:cNvSpPr/>
              <p:nvPr/>
            </p:nvSpPr>
            <p:spPr>
              <a:xfrm>
                <a:off x="9144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D1EFBAF3-2195-6D3F-5411-B2DFEA3FADBE}"/>
                  </a:ext>
                </a:extLst>
              </p:cNvPr>
              <p:cNvSpPr/>
              <p:nvPr/>
            </p:nvSpPr>
            <p:spPr>
              <a:xfrm>
                <a:off x="10160000"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6F9A4E4E-8201-4CBF-EB15-3607DCAE6301}"/>
                  </a:ext>
                </a:extLst>
              </p:cNvPr>
              <p:cNvSpPr/>
              <p:nvPr/>
            </p:nvSpPr>
            <p:spPr>
              <a:xfrm>
                <a:off x="11176001" y="0"/>
                <a:ext cx="1015999" cy="6858000"/>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26" name="Rows (8)">
              <a:extLst>
                <a:ext uri="{FF2B5EF4-FFF2-40B4-BE49-F238E27FC236}">
                  <a16:creationId xmlns:a16="http://schemas.microsoft.com/office/drawing/2014/main" id="{B88EFB03-069C-CC9A-3018-41ACDF7C8F7B}"/>
                </a:ext>
              </a:extLst>
            </p:cNvPr>
            <p:cNvGrpSpPr/>
            <p:nvPr/>
          </p:nvGrpSpPr>
          <p:grpSpPr>
            <a:xfrm>
              <a:off x="1" y="0"/>
              <a:ext cx="12191999" cy="6858001"/>
              <a:chOff x="0" y="-1"/>
              <a:chExt cx="12191999" cy="6858001"/>
            </a:xfrm>
          </p:grpSpPr>
          <p:sp>
            <p:nvSpPr>
              <p:cNvPr id="27" name="Rectangle 26">
                <a:extLst>
                  <a:ext uri="{FF2B5EF4-FFF2-40B4-BE49-F238E27FC236}">
                    <a16:creationId xmlns:a16="http://schemas.microsoft.com/office/drawing/2014/main" id="{32E4D665-3502-4C30-B2FE-B66B01BDB4AE}"/>
                  </a:ext>
                </a:extLst>
              </p:cNvPr>
              <p:cNvSpPr/>
              <p:nvPr/>
            </p:nvSpPr>
            <p:spPr>
              <a:xfrm rot="5400000">
                <a:off x="5667600" y="-566760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5BA84914-F361-7C1A-5F7C-A35BD80E5039}"/>
                  </a:ext>
                </a:extLst>
              </p:cNvPr>
              <p:cNvSpPr/>
              <p:nvPr/>
            </p:nvSpPr>
            <p:spPr>
              <a:xfrm rot="5400000">
                <a:off x="5667600" y="-481028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030C77E-3AE5-0159-8997-5EA201B79CFA}"/>
                  </a:ext>
                </a:extLst>
              </p:cNvPr>
              <p:cNvSpPr/>
              <p:nvPr/>
            </p:nvSpPr>
            <p:spPr>
              <a:xfrm rot="5400000">
                <a:off x="5667600" y="-3952973"/>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15A7484-3A5A-804A-5CDA-B9C0B754706D}"/>
                  </a:ext>
                </a:extLst>
              </p:cNvPr>
              <p:cNvSpPr/>
              <p:nvPr/>
            </p:nvSpPr>
            <p:spPr>
              <a:xfrm rot="5400000">
                <a:off x="5667600" y="-3095659"/>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27DAE1A-3417-2E1E-60C6-1008E0043707}"/>
                  </a:ext>
                </a:extLst>
              </p:cNvPr>
              <p:cNvSpPr/>
              <p:nvPr/>
            </p:nvSpPr>
            <p:spPr>
              <a:xfrm rot="5400000">
                <a:off x="5667600" y="-2238345"/>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FA14B071-C3C8-D46F-349A-BE07C8E67079}"/>
                  </a:ext>
                </a:extLst>
              </p:cNvPr>
              <p:cNvSpPr/>
              <p:nvPr/>
            </p:nvSpPr>
            <p:spPr>
              <a:xfrm rot="5400000">
                <a:off x="5667600" y="-1381031"/>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CF3DBF0-A040-7140-A5B1-7FFA314F2A73}"/>
                  </a:ext>
                </a:extLst>
              </p:cNvPr>
              <p:cNvSpPr/>
              <p:nvPr/>
            </p:nvSpPr>
            <p:spPr>
              <a:xfrm rot="5400000">
                <a:off x="5667600" y="-523717"/>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E21E3C5-FFA4-93B3-11ED-B647C6746C8D}"/>
                  </a:ext>
                </a:extLst>
              </p:cNvPr>
              <p:cNvSpPr/>
              <p:nvPr/>
            </p:nvSpPr>
            <p:spPr>
              <a:xfrm rot="5400000">
                <a:off x="5667600" y="333600"/>
                <a:ext cx="856800" cy="12191999"/>
              </a:xfrm>
              <a:prstGeom prst="rect">
                <a:avLst/>
              </a:prstGeom>
              <a:solidFill>
                <a:schemeClr val="tx1">
                  <a:alpha val="0"/>
                </a:schemeClr>
              </a:solidFill>
              <a:ln w="3175">
                <a:solidFill>
                  <a:schemeClr val="bg1">
                    <a:alpha val="25000"/>
                  </a:schemeClr>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endParaRPr kumimoji="0" lang="en-LT"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sp useBgFill="1">
        <p:nvSpPr>
          <p:cNvPr id="6" name="Textbos: Create Your">
            <a:extLst>
              <a:ext uri="{FF2B5EF4-FFF2-40B4-BE49-F238E27FC236}">
                <a16:creationId xmlns:a16="http://schemas.microsoft.com/office/drawing/2014/main" id="{CB1B54F1-E285-2711-7627-D7F96AFDA4F1}"/>
              </a:ext>
            </a:extLst>
          </p:cNvPr>
          <p:cNvSpPr txBox="1"/>
          <p:nvPr/>
        </p:nvSpPr>
        <p:spPr>
          <a:xfrm>
            <a:off x="997458" y="2600472"/>
            <a:ext cx="7073621" cy="2303985"/>
          </a:xfrm>
          <a:prstGeom prst="rect">
            <a:avLst/>
          </a:prstGeom>
          <a:effectLst>
            <a:glow rad="257487">
              <a:schemeClr val="bg1">
                <a:alpha val="40000"/>
              </a:schemeClr>
            </a:glow>
          </a:effectLst>
        </p:spPr>
        <p:txBody>
          <a:bodyPr wrap="none" lIns="0" rtlCol="0">
            <a:noAutofit/>
          </a:bodyPr>
          <a:lstStyle/>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Well let's find out!</a:t>
            </a:r>
          </a:p>
          <a:p>
            <a:pPr marL="0" marR="0" lvl="0" indent="0" algn="l" defTabSz="914400" rtl="0" eaLnBrk="1" fontAlgn="auto" latinLnBrk="0" hangingPunct="1">
              <a:lnSpc>
                <a:spcPct val="75000"/>
              </a:lnSpc>
              <a:spcBef>
                <a:spcPts val="0"/>
              </a:spcBef>
              <a:spcAft>
                <a:spcPts val="0"/>
              </a:spcAft>
              <a:buClrTx/>
              <a:buSzTx/>
              <a:buFontTx/>
              <a:buNone/>
              <a:tabLst/>
              <a:defRPr/>
            </a:pPr>
            <a:endParaRPr lang="en-US" sz="2000" b="1" dirty="0">
              <a:solidFill>
                <a:prstClr val="white"/>
              </a:solidFill>
              <a:effectLst>
                <a:outerShdw blurRad="1270000" algn="ctr" rotWithShape="0">
                  <a:schemeClr val="bg1"/>
                </a:outerShdw>
              </a:effectLst>
              <a:latin typeface="Poppins SemiBold" pitchFamily="2" charset="77"/>
              <a:cs typeface="Poppins SemiBold" pitchFamily="2" charset="77"/>
            </a:endParaRPr>
          </a:p>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Jump into my git repo and deploy some</a:t>
            </a:r>
          </a:p>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t>micro frontends using webpack.</a:t>
            </a:r>
          </a:p>
          <a:p>
            <a:pPr marL="0" marR="0" lvl="0" indent="0" algn="l" defTabSz="914400" rtl="0" eaLnBrk="1" fontAlgn="auto" latinLnBrk="0" hangingPunct="1">
              <a:lnSpc>
                <a:spcPct val="75000"/>
              </a:lnSpc>
              <a:spcBef>
                <a:spcPts val="0"/>
              </a:spcBef>
              <a:spcAft>
                <a:spcPts val="0"/>
              </a:spcAft>
              <a:buClrTx/>
              <a:buSzTx/>
              <a:buFontTx/>
              <a:buNone/>
              <a:tabLst/>
              <a:defRPr/>
            </a:pPr>
            <a:endParaRPr lang="en-US" sz="2000" b="1" dirty="0">
              <a:solidFill>
                <a:schemeClr val="bg1"/>
              </a:solidFill>
              <a:effectLst>
                <a:outerShdw blurRad="1270000" algn="ctr" rotWithShape="0">
                  <a:schemeClr val="bg1"/>
                </a:outerShdw>
              </a:effectLst>
              <a:latin typeface="Poppins SemiBold" pitchFamily="2" charset="77"/>
              <a:cs typeface="Poppins SemiBold" pitchFamily="2" charset="77"/>
            </a:endParaRPr>
          </a:p>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schemeClr val="bg1"/>
                </a:solidFill>
                <a:effectLst>
                  <a:outerShdw blurRad="1270000" algn="ctr" rotWithShape="0">
                    <a:schemeClr val="bg1"/>
                  </a:outerShdw>
                </a:effectLst>
                <a:latin typeface="Poppins SemiBold" pitchFamily="2" charset="77"/>
                <a:cs typeface="Poppins SemiBold" pitchFamily="2" charset="77"/>
                <a:hlinkClick r:id="rId7">
                  <a:extLst>
                    <a:ext uri="{A12FA001-AC4F-418D-AE19-62706E023703}">
                      <ahyp:hlinkClr xmlns:ahyp="http://schemas.microsoft.com/office/drawing/2018/hyperlinkcolor" val="tx"/>
                    </a:ext>
                  </a:extLst>
                </a:hlinkClick>
              </a:rPr>
              <a:t>https://www.npmjs.com/package/create-mf-app</a:t>
            </a:r>
            <a:endParaRPr lang="en-US" sz="2000" b="1" dirty="0">
              <a:solidFill>
                <a:schemeClr val="bg1"/>
              </a:solidFill>
              <a:effectLst>
                <a:outerShdw blurRad="1270000" algn="ctr" rotWithShape="0">
                  <a:schemeClr val="bg1"/>
                </a:outerShdw>
              </a:effectLst>
              <a:latin typeface="Poppins SemiBold" pitchFamily="2" charset="77"/>
              <a:cs typeface="Poppins SemiBold" pitchFamily="2" charset="77"/>
            </a:endParaRPr>
          </a:p>
          <a:p>
            <a:pPr marL="0" marR="0" lvl="0" indent="0" algn="l" defTabSz="914400" rtl="0" eaLnBrk="1" fontAlgn="auto" latinLnBrk="0" hangingPunct="1">
              <a:lnSpc>
                <a:spcPct val="75000"/>
              </a:lnSpc>
              <a:spcBef>
                <a:spcPts val="0"/>
              </a:spcBef>
              <a:spcAft>
                <a:spcPts val="0"/>
              </a:spcAft>
              <a:buClrTx/>
              <a:buSzTx/>
              <a:buFontTx/>
              <a:buNone/>
              <a:tabLst/>
              <a:defRPr/>
            </a:pPr>
            <a:endParaRPr lang="en-US" sz="2000" b="1" dirty="0">
              <a:solidFill>
                <a:schemeClr val="bg1"/>
              </a:solidFill>
              <a:effectLst>
                <a:outerShdw blurRad="1270000" algn="ctr" rotWithShape="0">
                  <a:schemeClr val="bg1"/>
                </a:outerShdw>
              </a:effectLst>
              <a:latin typeface="Poppins SemiBold" pitchFamily="2" charset="77"/>
              <a:cs typeface="Poppins SemiBold" pitchFamily="2" charset="77"/>
            </a:endParaRPr>
          </a:p>
          <a:p>
            <a:pPr marL="0" marR="0" lvl="0" indent="0" algn="l" defTabSz="914400" rtl="0" eaLnBrk="1" fontAlgn="auto" latinLnBrk="0" hangingPunct="1">
              <a:lnSpc>
                <a:spcPct val="75000"/>
              </a:lnSpc>
              <a:spcBef>
                <a:spcPts val="0"/>
              </a:spcBef>
              <a:spcAft>
                <a:spcPts val="0"/>
              </a:spcAft>
              <a:buClrTx/>
              <a:buSzTx/>
              <a:buFontTx/>
              <a:buNone/>
              <a:tabLst/>
              <a:defRPr/>
            </a:pPr>
            <a:r>
              <a:rPr lang="en-US" sz="2000" b="1" dirty="0">
                <a:solidFill>
                  <a:schemeClr val="bg1"/>
                </a:solidFill>
                <a:effectLst>
                  <a:outerShdw blurRad="1270000" algn="ctr" rotWithShape="0">
                    <a:schemeClr val="bg1"/>
                  </a:outerShdw>
                </a:effectLst>
                <a:latin typeface="Poppins SemiBold" pitchFamily="2" charset="77"/>
                <a:cs typeface="Poppins SemiBold" pitchFamily="2" charset="77"/>
                <a:hlinkClick r:id="rId8">
                  <a:extLst>
                    <a:ext uri="{A12FA001-AC4F-418D-AE19-62706E023703}">
                      <ahyp:hlinkClr xmlns:ahyp="http://schemas.microsoft.com/office/drawing/2018/hyperlinkcolor" val="tx"/>
                    </a:ext>
                  </a:extLst>
                </a:hlinkClick>
              </a:rPr>
              <a:t>https://</a:t>
            </a:r>
            <a:r>
              <a:rPr lang="en-US" sz="2000" b="1" dirty="0" err="1">
                <a:solidFill>
                  <a:schemeClr val="bg1"/>
                </a:solidFill>
                <a:effectLst>
                  <a:outerShdw blurRad="1270000" algn="ctr" rotWithShape="0">
                    <a:schemeClr val="bg1"/>
                  </a:outerShdw>
                </a:effectLst>
                <a:latin typeface="Poppins SemiBold" pitchFamily="2" charset="77"/>
                <a:cs typeface="Poppins SemiBold" pitchFamily="2" charset="77"/>
                <a:hlinkClick r:id="rId8">
                  <a:extLst>
                    <a:ext uri="{A12FA001-AC4F-418D-AE19-62706E023703}">
                      <ahyp:hlinkClr xmlns:ahyp="http://schemas.microsoft.com/office/drawing/2018/hyperlinkcolor" val="tx"/>
                    </a:ext>
                  </a:extLst>
                </a:hlinkClick>
              </a:rPr>
              <a:t>github.com</a:t>
            </a:r>
            <a:r>
              <a:rPr lang="en-US" sz="2000" b="1" dirty="0">
                <a:solidFill>
                  <a:schemeClr val="bg1"/>
                </a:solidFill>
                <a:effectLst>
                  <a:outerShdw blurRad="1270000" algn="ctr" rotWithShape="0">
                    <a:schemeClr val="bg1"/>
                  </a:outerShdw>
                </a:effectLst>
                <a:latin typeface="Poppins SemiBold" pitchFamily="2" charset="77"/>
                <a:cs typeface="Poppins SemiBold" pitchFamily="2" charset="77"/>
                <a:hlinkClick r:id="rId8">
                  <a:extLst>
                    <a:ext uri="{A12FA001-AC4F-418D-AE19-62706E023703}">
                      <ahyp:hlinkClr xmlns:ahyp="http://schemas.microsoft.com/office/drawing/2018/hyperlinkcolor" val="tx"/>
                    </a:ext>
                  </a:extLst>
                </a:hlinkClick>
              </a:rPr>
              <a:t>/IOM-</a:t>
            </a:r>
            <a:r>
              <a:rPr lang="en-US" sz="2000" b="1" dirty="0" err="1">
                <a:solidFill>
                  <a:schemeClr val="bg1"/>
                </a:solidFill>
                <a:effectLst>
                  <a:outerShdw blurRad="1270000" algn="ctr" rotWithShape="0">
                    <a:schemeClr val="bg1"/>
                  </a:outerShdw>
                </a:effectLst>
                <a:latin typeface="Poppins SemiBold" pitchFamily="2" charset="77"/>
                <a:cs typeface="Poppins SemiBold" pitchFamily="2" charset="77"/>
                <a:hlinkClick r:id="rId8">
                  <a:extLst>
                    <a:ext uri="{A12FA001-AC4F-418D-AE19-62706E023703}">
                      <ahyp:hlinkClr xmlns:ahyp="http://schemas.microsoft.com/office/drawing/2018/hyperlinkcolor" val="tx"/>
                    </a:ext>
                  </a:extLst>
                </a:hlinkClick>
              </a:rPr>
              <a:t>FredZ</a:t>
            </a:r>
            <a:r>
              <a:rPr lang="en-US" sz="2000" b="1" dirty="0">
                <a:solidFill>
                  <a:schemeClr val="bg1"/>
                </a:solidFill>
                <a:effectLst>
                  <a:outerShdw blurRad="1270000" algn="ctr" rotWithShape="0">
                    <a:schemeClr val="bg1"/>
                  </a:outerShdw>
                </a:effectLst>
                <a:latin typeface="Poppins SemiBold" pitchFamily="2" charset="77"/>
                <a:cs typeface="Poppins SemiBold" pitchFamily="2" charset="77"/>
                <a:hlinkClick r:id="rId8">
                  <a:extLst>
                    <a:ext uri="{A12FA001-AC4F-418D-AE19-62706E023703}">
                      <ahyp:hlinkClr xmlns:ahyp="http://schemas.microsoft.com/office/drawing/2018/hyperlinkcolor" val="tx"/>
                    </a:ext>
                  </a:extLst>
                </a:hlinkClick>
              </a:rPr>
              <a:t>/mf-example-</a:t>
            </a:r>
            <a:r>
              <a:rPr lang="en-US" sz="2000" b="1" dirty="0" err="1">
                <a:solidFill>
                  <a:schemeClr val="bg1"/>
                </a:solidFill>
                <a:effectLst>
                  <a:outerShdw blurRad="1270000" algn="ctr" rotWithShape="0">
                    <a:schemeClr val="bg1"/>
                  </a:outerShdw>
                </a:effectLst>
                <a:latin typeface="Poppins SemiBold" pitchFamily="2" charset="77"/>
                <a:cs typeface="Poppins SemiBold" pitchFamily="2" charset="77"/>
                <a:hlinkClick r:id="rId8">
                  <a:extLst>
                    <a:ext uri="{A12FA001-AC4F-418D-AE19-62706E023703}">
                      <ahyp:hlinkClr xmlns:ahyp="http://schemas.microsoft.com/office/drawing/2018/hyperlinkcolor" val="tx"/>
                    </a:ext>
                  </a:extLst>
                </a:hlinkClick>
              </a:rPr>
              <a:t>app.git</a:t>
            </a:r>
            <a:endParaRPr lang="en-US" sz="2000" b="1" dirty="0">
              <a:solidFill>
                <a:schemeClr val="bg1"/>
              </a:solidFill>
              <a:effectLst>
                <a:outerShdw blurRad="1270000" algn="ctr" rotWithShape="0">
                  <a:schemeClr val="bg1"/>
                </a:outerShdw>
              </a:effectLst>
              <a:latin typeface="Poppins SemiBold" pitchFamily="2" charset="77"/>
              <a:cs typeface="Poppins SemiBold" pitchFamily="2" charset="77"/>
            </a:endParaRPr>
          </a:p>
          <a:p>
            <a:pPr marL="0" marR="0" lvl="0" indent="0" algn="l" defTabSz="914400" rtl="0" eaLnBrk="1" fontAlgn="auto" latinLnBrk="0" hangingPunct="1">
              <a:lnSpc>
                <a:spcPct val="75000"/>
              </a:lnSpc>
              <a:spcBef>
                <a:spcPts val="0"/>
              </a:spcBef>
              <a:spcAft>
                <a:spcPts val="0"/>
              </a:spcAft>
              <a:buClrTx/>
              <a:buSzTx/>
              <a:buFontTx/>
              <a:buNone/>
              <a:tabLst/>
              <a:defRPr/>
            </a:pPr>
            <a:b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br>
            <a:br>
              <a:rPr lang="en-US" sz="2000" b="1" dirty="0">
                <a:solidFill>
                  <a:prstClr val="white"/>
                </a:solidFill>
                <a:effectLst>
                  <a:outerShdw blurRad="1270000" algn="ctr" rotWithShape="0">
                    <a:schemeClr val="bg1"/>
                  </a:outerShdw>
                </a:effectLst>
                <a:latin typeface="Poppins SemiBold" pitchFamily="2" charset="77"/>
                <a:cs typeface="Poppins SemiBold" pitchFamily="2" charset="77"/>
              </a:rPr>
            </a:br>
            <a:endParaRPr lang="en-US" sz="2000" b="1" dirty="0">
              <a:solidFill>
                <a:prstClr val="white"/>
              </a:solidFill>
              <a:effectLst>
                <a:outerShdw blurRad="1270000" algn="ctr" rotWithShape="0">
                  <a:schemeClr val="bg1"/>
                </a:outerShdw>
              </a:effectLst>
              <a:latin typeface="Poppins SemiBold" pitchFamily="2" charset="77"/>
              <a:cs typeface="Poppins SemiBold" pitchFamily="2" charset="77"/>
            </a:endParaRPr>
          </a:p>
        </p:txBody>
      </p:sp>
    </p:spTree>
    <p:extLst>
      <p:ext uri="{BB962C8B-B14F-4D97-AF65-F5344CB8AC3E}">
        <p14:creationId xmlns:p14="http://schemas.microsoft.com/office/powerpoint/2010/main" val="404534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D5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1527</TotalTime>
  <Words>995</Words>
  <Application>Microsoft Macintosh PowerPoint</Application>
  <PresentationFormat>Widescreen</PresentationFormat>
  <Paragraphs>179</Paragraphs>
  <Slides>6</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vt:i4>
      </vt:variant>
    </vt:vector>
  </HeadingPairs>
  <TitlesOfParts>
    <vt:vector size="20" baseType="lpstr">
      <vt:lpstr>Arial</vt:lpstr>
      <vt:lpstr>Calibri</vt:lpstr>
      <vt:lpstr>Calibri Light</vt:lpstr>
      <vt:lpstr>Inter</vt:lpstr>
      <vt:lpstr>Inter_Light</vt:lpstr>
      <vt:lpstr>Montserrat</vt:lpstr>
      <vt:lpstr>Montserrat ExtraBold</vt:lpstr>
      <vt:lpstr>Poppins</vt:lpstr>
      <vt:lpstr>Poppins Light</vt:lpstr>
      <vt:lpstr>Poppins Medium</vt:lpstr>
      <vt:lpstr>Poppins SemiBold</vt:lpstr>
      <vt:lpstr>sohne</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Kasparas</dc:creator>
  <cp:lastModifiedBy>Freddie Craine (IOM)</cp:lastModifiedBy>
  <cp:revision>16</cp:revision>
  <dcterms:created xsi:type="dcterms:W3CDTF">2022-11-05T12:35:26Z</dcterms:created>
  <dcterms:modified xsi:type="dcterms:W3CDTF">2023-03-16T15:59:07Z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68d98-4ee4-46be-a135-ceed743ecf20_Enabled">
    <vt:lpwstr>true</vt:lpwstr>
  </property>
  <property fmtid="{D5CDD505-2E9C-101B-9397-08002B2CF9AE}" pid="3" name="MSIP_Label_9d268d98-4ee4-46be-a135-ceed743ecf20_SetDate">
    <vt:lpwstr>2023-03-16T09:57:39Z</vt:lpwstr>
  </property>
  <property fmtid="{D5CDD505-2E9C-101B-9397-08002B2CF9AE}" pid="4" name="MSIP_Label_9d268d98-4ee4-46be-a135-ceed743ecf20_Method">
    <vt:lpwstr>Standard</vt:lpwstr>
  </property>
  <property fmtid="{D5CDD505-2E9C-101B-9397-08002B2CF9AE}" pid="5" name="MSIP_Label_9d268d98-4ee4-46be-a135-ceed743ecf20_Name">
    <vt:lpwstr>IS0002</vt:lpwstr>
  </property>
  <property fmtid="{D5CDD505-2E9C-101B-9397-08002B2CF9AE}" pid="6" name="MSIP_Label_9d268d98-4ee4-46be-a135-ceed743ecf20_SiteId">
    <vt:lpwstr>72aa0d83-624a-4ebf-a683-1b9b45548610</vt:lpwstr>
  </property>
  <property fmtid="{D5CDD505-2E9C-101B-9397-08002B2CF9AE}" pid="7" name="MSIP_Label_9d268d98-4ee4-46be-a135-ceed743ecf20_ActionId">
    <vt:lpwstr>2686d2e1-d53f-4066-939e-a2665b36d7e8</vt:lpwstr>
  </property>
  <property fmtid="{D5CDD505-2E9C-101B-9397-08002B2CF9AE}" pid="8" name="MSIP_Label_9d268d98-4ee4-46be-a135-ceed743ecf20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 - Intellectual Property</vt:lpwstr>
  </property>
</Properties>
</file>